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notesSlides/notesSlide5.xml" ContentType="application/vnd.openxmlformats-officedocument.presentationml.notesSlid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notesSlides/notesSlide6.xml" ContentType="application/vnd.openxmlformats-officedocument.presentationml.notesSlide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notesSlides/notesSlide4.xml" ContentType="application/vnd.openxmlformats-officedocument.presentationml.notesSlid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87" r:id="rId2"/>
    <p:sldId id="341" r:id="rId3"/>
    <p:sldId id="342" r:id="rId4"/>
    <p:sldId id="347" r:id="rId5"/>
    <p:sldId id="352" r:id="rId6"/>
    <p:sldId id="353" r:id="rId7"/>
    <p:sldId id="356" r:id="rId8"/>
    <p:sldId id="357" r:id="rId9"/>
    <p:sldId id="358" r:id="rId10"/>
    <p:sldId id="359" r:id="rId11"/>
    <p:sldId id="360" r:id="rId12"/>
    <p:sldId id="361" r:id="rId13"/>
    <p:sldId id="366" r:id="rId14"/>
    <p:sldId id="401" r:id="rId15"/>
    <p:sldId id="403" r:id="rId16"/>
    <p:sldId id="372" r:id="rId17"/>
    <p:sldId id="373" r:id="rId18"/>
    <p:sldId id="374" r:id="rId19"/>
    <p:sldId id="424" r:id="rId20"/>
    <p:sldId id="426" r:id="rId21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24" autoAdjust="0"/>
    <p:restoredTop sz="91282" autoAdjust="0"/>
  </p:normalViewPr>
  <p:slideViewPr>
    <p:cSldViewPr>
      <p:cViewPr>
        <p:scale>
          <a:sx n="68" d="100"/>
          <a:sy n="68" d="100"/>
        </p:scale>
        <p:origin x="-6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CAA663-B140-4962-9D94-FCD931940DD9}" type="doc">
      <dgm:prSet loTypeId="urn:microsoft.com/office/officeart/2005/8/layout/process1" loCatId="process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es-ES"/>
        </a:p>
      </dgm:t>
    </dgm:pt>
    <dgm:pt modelId="{D96D167E-BD31-474E-BD4E-01500FF7A208}">
      <dgm:prSet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ES" sz="1800" b="1" i="0" dirty="0" smtClean="0">
            <a:solidFill>
              <a:schemeClr val="tx2">
                <a:lumMod val="75000"/>
              </a:schemeClr>
            </a:solidFill>
            <a:latin typeface="AvantGarde-Book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2000" b="1" i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Campus-</a:t>
          </a:r>
          <a:r>
            <a:rPr lang="es-ES" sz="2000" b="1" i="0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wide</a:t>
          </a:r>
          <a:r>
            <a:rPr lang="es-ES" sz="2000" b="1" i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 </a:t>
          </a:r>
          <a:r>
            <a:rPr lang="es-ES" sz="2000" b="1" i="0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Education</a:t>
          </a:r>
          <a:endParaRPr lang="es-ES" sz="2000" b="1" i="0" dirty="0" smtClean="0">
            <a:solidFill>
              <a:schemeClr val="tx2">
                <a:lumMod val="75000"/>
              </a:schemeClr>
            </a:solidFill>
            <a:latin typeface="AvantGarde-Book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2000" b="1" i="0" dirty="0" smtClean="0">
            <a:solidFill>
              <a:schemeClr val="tx2">
                <a:lumMod val="75000"/>
              </a:schemeClr>
            </a:solidFill>
            <a:latin typeface="AvantGarde-Book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i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Confidential Mental Health Clinicians</a:t>
          </a:r>
        </a:p>
      </dgm:t>
    </dgm:pt>
    <dgm:pt modelId="{0CE2CA75-63B5-4AA5-BFF7-9CBD1BE4359D}" type="parTrans" cxnId="{EAE50D4A-B597-410C-BE17-E80054004A88}">
      <dgm:prSet/>
      <dgm:spPr/>
      <dgm:t>
        <a:bodyPr/>
        <a:lstStyle/>
        <a:p>
          <a:endParaRPr lang="es-ES" sz="1600" b="1">
            <a:solidFill>
              <a:schemeClr val="tx2">
                <a:lumMod val="75000"/>
              </a:schemeClr>
            </a:solidFill>
          </a:endParaRPr>
        </a:p>
      </dgm:t>
    </dgm:pt>
    <dgm:pt modelId="{60DE4C66-D102-46EA-B418-D83BB986214C}" type="sibTrans" cxnId="{EAE50D4A-B597-410C-BE17-E80054004A88}">
      <dgm:prSet/>
      <dgm:spPr/>
      <dgm:t>
        <a:bodyPr/>
        <a:lstStyle/>
        <a:p>
          <a:endParaRPr lang="es-ES" sz="1600" b="1">
            <a:solidFill>
              <a:schemeClr val="tx2">
                <a:lumMod val="75000"/>
              </a:schemeClr>
            </a:solidFill>
          </a:endParaRPr>
        </a:p>
      </dgm:t>
    </dgm:pt>
    <dgm:pt modelId="{5582E2DE-1802-4DB2-9070-BF00E40D81F6}">
      <dgm:prSet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r>
            <a:rPr lang="en-US" sz="2000" b="1" i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Universidad de Princeton </a:t>
          </a:r>
          <a:endParaRPr lang="es-ES" sz="2000" b="1" baseline="0" dirty="0">
            <a:solidFill>
              <a:schemeClr val="tx2">
                <a:lumMod val="75000"/>
              </a:schemeClr>
            </a:solidFill>
            <a:effectLst/>
            <a:latin typeface="AvantGarde-Book"/>
          </a:endParaRPr>
        </a:p>
      </dgm:t>
    </dgm:pt>
    <dgm:pt modelId="{ABB2847F-D382-42E7-B50A-A8C5050BF65F}" type="sibTrans" cxnId="{0B588E8B-0E8A-419D-BC84-7405F877EAA5}">
      <dgm:prSet custT="1"/>
      <dgm:spPr>
        <a:solidFill>
          <a:schemeClr val="tx2">
            <a:lumMod val="5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s-ES" sz="1600" b="1" dirty="0">
            <a:solidFill>
              <a:schemeClr val="tx2">
                <a:lumMod val="75000"/>
              </a:schemeClr>
            </a:solidFill>
          </a:endParaRPr>
        </a:p>
      </dgm:t>
    </dgm:pt>
    <dgm:pt modelId="{BBFAD0D0-2C8F-4518-B96C-8946A62405DE}" type="parTrans" cxnId="{0B588E8B-0E8A-419D-BC84-7405F877EAA5}">
      <dgm:prSet/>
      <dgm:spPr/>
      <dgm:t>
        <a:bodyPr/>
        <a:lstStyle/>
        <a:p>
          <a:endParaRPr lang="es-ES" sz="1600" b="1">
            <a:solidFill>
              <a:schemeClr val="tx2">
                <a:lumMod val="75000"/>
              </a:schemeClr>
            </a:solidFill>
          </a:endParaRPr>
        </a:p>
      </dgm:t>
    </dgm:pt>
    <dgm:pt modelId="{54F1F116-6DFE-43AB-B64F-F32B0D50CDA8}" type="pres">
      <dgm:prSet presAssocID="{D3CAA663-B140-4962-9D94-FCD931940DD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1718B5D-C782-41FC-9582-15EDC3A0D8A0}" type="pres">
      <dgm:prSet presAssocID="{5582E2DE-1802-4DB2-9070-BF00E40D81F6}" presName="node" presStyleLbl="node1" presStyleIdx="0" presStyleCnt="2" custScaleX="63572" custLinFactNeighborX="998" custLinFactNeighborY="-374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FBC003-3CDE-4B7C-8556-002AAE25BB9E}" type="pres">
      <dgm:prSet presAssocID="{ABB2847F-D382-42E7-B50A-A8C5050BF65F}" presName="sibTrans" presStyleLbl="sibTrans2D1" presStyleIdx="0" presStyleCnt="1"/>
      <dgm:spPr/>
      <dgm:t>
        <a:bodyPr/>
        <a:lstStyle/>
        <a:p>
          <a:endParaRPr lang="es-ES"/>
        </a:p>
      </dgm:t>
    </dgm:pt>
    <dgm:pt modelId="{45DED3E2-0DBB-4EB6-B39C-0079EBF06971}" type="pres">
      <dgm:prSet presAssocID="{ABB2847F-D382-42E7-B50A-A8C5050BF65F}" presName="connectorText" presStyleLbl="sibTrans2D1" presStyleIdx="0" presStyleCnt="1"/>
      <dgm:spPr/>
      <dgm:t>
        <a:bodyPr/>
        <a:lstStyle/>
        <a:p>
          <a:endParaRPr lang="es-ES"/>
        </a:p>
      </dgm:t>
    </dgm:pt>
    <dgm:pt modelId="{66F650EF-A6CD-4338-824C-5E368733C6B6}" type="pres">
      <dgm:prSet presAssocID="{D96D167E-BD31-474E-BD4E-01500FF7A208}" presName="node" presStyleLbl="node1" presStyleIdx="1" presStyleCnt="2" custScaleX="107008" custLinFactNeighborX="151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1658143-E745-409B-8890-90464C5670ED}" type="presOf" srcId="{ABB2847F-D382-42E7-B50A-A8C5050BF65F}" destId="{E7FBC003-3CDE-4B7C-8556-002AAE25BB9E}" srcOrd="0" destOrd="0" presId="urn:microsoft.com/office/officeart/2005/8/layout/process1"/>
    <dgm:cxn modelId="{A8487B6C-32E1-4FBE-8258-FCFA56891F2D}" type="presOf" srcId="{ABB2847F-D382-42E7-B50A-A8C5050BF65F}" destId="{45DED3E2-0DBB-4EB6-B39C-0079EBF06971}" srcOrd="1" destOrd="0" presId="urn:microsoft.com/office/officeart/2005/8/layout/process1"/>
    <dgm:cxn modelId="{EAE50D4A-B597-410C-BE17-E80054004A88}" srcId="{D3CAA663-B140-4962-9D94-FCD931940DD9}" destId="{D96D167E-BD31-474E-BD4E-01500FF7A208}" srcOrd="1" destOrd="0" parTransId="{0CE2CA75-63B5-4AA5-BFF7-9CBD1BE4359D}" sibTransId="{60DE4C66-D102-46EA-B418-D83BB986214C}"/>
    <dgm:cxn modelId="{1A9BCDDA-464A-4C0B-B31E-FEF4B13F50B0}" type="presOf" srcId="{D96D167E-BD31-474E-BD4E-01500FF7A208}" destId="{66F650EF-A6CD-4338-824C-5E368733C6B6}" srcOrd="0" destOrd="0" presId="urn:microsoft.com/office/officeart/2005/8/layout/process1"/>
    <dgm:cxn modelId="{CF885F87-3B33-41C8-93F2-7DCF14DEAE04}" type="presOf" srcId="{5582E2DE-1802-4DB2-9070-BF00E40D81F6}" destId="{B1718B5D-C782-41FC-9582-15EDC3A0D8A0}" srcOrd="0" destOrd="0" presId="urn:microsoft.com/office/officeart/2005/8/layout/process1"/>
    <dgm:cxn modelId="{CFB7814D-8F14-4EC0-A3BA-BCEEDD8A3F09}" type="presOf" srcId="{D3CAA663-B140-4962-9D94-FCD931940DD9}" destId="{54F1F116-6DFE-43AB-B64F-F32B0D50CDA8}" srcOrd="0" destOrd="0" presId="urn:microsoft.com/office/officeart/2005/8/layout/process1"/>
    <dgm:cxn modelId="{0B588E8B-0E8A-419D-BC84-7405F877EAA5}" srcId="{D3CAA663-B140-4962-9D94-FCD931940DD9}" destId="{5582E2DE-1802-4DB2-9070-BF00E40D81F6}" srcOrd="0" destOrd="0" parTransId="{BBFAD0D0-2C8F-4518-B96C-8946A62405DE}" sibTransId="{ABB2847F-D382-42E7-B50A-A8C5050BF65F}"/>
    <dgm:cxn modelId="{3EACE0A0-F268-42B3-9EF2-D2EB552E00A2}" type="presParOf" srcId="{54F1F116-6DFE-43AB-B64F-F32B0D50CDA8}" destId="{B1718B5D-C782-41FC-9582-15EDC3A0D8A0}" srcOrd="0" destOrd="0" presId="urn:microsoft.com/office/officeart/2005/8/layout/process1"/>
    <dgm:cxn modelId="{526058BD-F633-4808-8065-B252203173B0}" type="presParOf" srcId="{54F1F116-6DFE-43AB-B64F-F32B0D50CDA8}" destId="{E7FBC003-3CDE-4B7C-8556-002AAE25BB9E}" srcOrd="1" destOrd="0" presId="urn:microsoft.com/office/officeart/2005/8/layout/process1"/>
    <dgm:cxn modelId="{042FBF46-6831-4901-A685-62692A1F8027}" type="presParOf" srcId="{E7FBC003-3CDE-4B7C-8556-002AAE25BB9E}" destId="{45DED3E2-0DBB-4EB6-B39C-0079EBF06971}" srcOrd="0" destOrd="0" presId="urn:microsoft.com/office/officeart/2005/8/layout/process1"/>
    <dgm:cxn modelId="{39E9B804-FDBC-4ED9-9889-A02A8AFBCE8E}" type="presParOf" srcId="{54F1F116-6DFE-43AB-B64F-F32B0D50CDA8}" destId="{66F650EF-A6CD-4338-824C-5E368733C6B6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3CAA663-B140-4962-9D94-FCD931940DD9}" type="doc">
      <dgm:prSet loTypeId="urn:microsoft.com/office/officeart/2005/8/layout/process1" loCatId="process" qsTypeId="urn:microsoft.com/office/officeart/2005/8/quickstyle/simple2" qsCatId="simple" csTypeId="urn:microsoft.com/office/officeart/2005/8/colors/accent1_1" csCatId="accent1" phldr="1"/>
      <dgm:spPr/>
    </dgm:pt>
    <dgm:pt modelId="{5582E2DE-1802-4DB2-9070-BF00E40D81F6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r>
            <a:rPr lang="es-ES" sz="20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Universidad de  Cambridge  (</a:t>
          </a:r>
          <a:r>
            <a:rPr lang="es-ES" sz="2000" b="1" i="0" kern="900" spc="0" dirty="0" err="1" smtClean="0">
              <a:solidFill>
                <a:schemeClr val="tx2">
                  <a:lumMod val="50000"/>
                </a:schemeClr>
              </a:solidFill>
              <a:latin typeface="AvantGarde-Book"/>
            </a:rPr>
            <a:t>UK</a:t>
          </a:r>
          <a:r>
            <a:rPr lang="es-ES" sz="20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)</a:t>
          </a:r>
          <a:endParaRPr lang="es-ES" sz="2000" b="1" i="0" kern="900" spc="0" dirty="0">
            <a:solidFill>
              <a:schemeClr val="tx2">
                <a:lumMod val="50000"/>
              </a:schemeClr>
            </a:solidFill>
            <a:latin typeface="AvantGarde-Book"/>
          </a:endParaRPr>
        </a:p>
      </dgm:t>
    </dgm:pt>
    <dgm:pt modelId="{BBFAD0D0-2C8F-4518-B96C-8946A62405DE}" type="parTrans" cxnId="{0B588E8B-0E8A-419D-BC84-7405F877EAA5}">
      <dgm:prSet/>
      <dgm:spPr/>
      <dgm:t>
        <a:bodyPr/>
        <a:lstStyle/>
        <a:p>
          <a:endParaRPr lang="es-ES" sz="1600" b="1"/>
        </a:p>
      </dgm:t>
    </dgm:pt>
    <dgm:pt modelId="{ABB2847F-D382-42E7-B50A-A8C5050BF65F}" type="sibTrans" cxnId="{0B588E8B-0E8A-419D-BC84-7405F877EAA5}">
      <dgm:prSet custT="1"/>
      <dgm:spPr>
        <a:solidFill>
          <a:schemeClr val="tx2">
            <a:lumMod val="5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s-ES" sz="1600" b="1"/>
        </a:p>
      </dgm:t>
    </dgm:pt>
    <dgm:pt modelId="{B91E9F14-5E82-40EA-8AFC-D218122ADCDE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pPr algn="ctr">
            <a:spcAft>
              <a:spcPts val="0"/>
            </a:spcAft>
          </a:pPr>
          <a:r>
            <a:rPr lang="es-ES" sz="20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Guía Tolerancia 0” hacia el acoso y violencia de género.</a:t>
          </a:r>
        </a:p>
        <a:p>
          <a:pPr algn="ctr">
            <a:spcAft>
              <a:spcPts val="0"/>
            </a:spcAft>
          </a:pPr>
          <a:endParaRPr lang="es-ES" sz="2000" b="1" i="0" kern="900" spc="0" dirty="0" smtClean="0">
            <a:solidFill>
              <a:schemeClr val="tx2">
                <a:lumMod val="50000"/>
              </a:schemeClr>
            </a:solidFill>
            <a:latin typeface="AvantGarde-Book"/>
          </a:endParaRPr>
        </a:p>
        <a:p>
          <a:pPr algn="ctr">
            <a:spcAft>
              <a:spcPts val="0"/>
            </a:spcAft>
          </a:pPr>
          <a:r>
            <a:rPr lang="es-ES" sz="20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Programa de tutores.</a:t>
          </a:r>
          <a:endParaRPr lang="es-ES" sz="2000" b="1" i="0" kern="900" spc="0" dirty="0">
            <a:solidFill>
              <a:schemeClr val="tx2">
                <a:lumMod val="50000"/>
              </a:schemeClr>
            </a:solidFill>
            <a:latin typeface="AvantGarde-Book"/>
          </a:endParaRPr>
        </a:p>
      </dgm:t>
    </dgm:pt>
    <dgm:pt modelId="{BE7BBE24-78A7-4F58-B0F2-D2C922894EE9}" type="parTrans" cxnId="{0C5C3A7C-8AD8-4112-AA10-C299AA1B6199}">
      <dgm:prSet/>
      <dgm:spPr/>
      <dgm:t>
        <a:bodyPr/>
        <a:lstStyle/>
        <a:p>
          <a:endParaRPr lang="es-MX" b="1"/>
        </a:p>
      </dgm:t>
    </dgm:pt>
    <dgm:pt modelId="{257368AB-77F7-4DD3-BDCB-7D470D6C0F31}" type="sibTrans" cxnId="{0C5C3A7C-8AD8-4112-AA10-C299AA1B6199}">
      <dgm:prSet/>
      <dgm:spPr/>
      <dgm:t>
        <a:bodyPr/>
        <a:lstStyle/>
        <a:p>
          <a:endParaRPr lang="es-MX" b="1"/>
        </a:p>
      </dgm:t>
    </dgm:pt>
    <dgm:pt modelId="{54F1F116-6DFE-43AB-B64F-F32B0D50CDA8}" type="pres">
      <dgm:prSet presAssocID="{D3CAA663-B140-4962-9D94-FCD931940DD9}" presName="Name0" presStyleCnt="0">
        <dgm:presLayoutVars>
          <dgm:dir/>
          <dgm:resizeHandles val="exact"/>
        </dgm:presLayoutVars>
      </dgm:prSet>
      <dgm:spPr/>
    </dgm:pt>
    <dgm:pt modelId="{B1718B5D-C782-41FC-9582-15EDC3A0D8A0}" type="pres">
      <dgm:prSet presAssocID="{5582E2DE-1802-4DB2-9070-BF00E40D81F6}" presName="node" presStyleLbl="node1" presStyleIdx="0" presStyleCnt="2" custScaleX="76392" custLinFactNeighborX="120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FBC003-3CDE-4B7C-8556-002AAE25BB9E}" type="pres">
      <dgm:prSet presAssocID="{ABB2847F-D382-42E7-B50A-A8C5050BF65F}" presName="sibTrans" presStyleLbl="sibTrans2D1" presStyleIdx="0" presStyleCnt="1"/>
      <dgm:spPr/>
      <dgm:t>
        <a:bodyPr/>
        <a:lstStyle/>
        <a:p>
          <a:endParaRPr lang="es-ES"/>
        </a:p>
      </dgm:t>
    </dgm:pt>
    <dgm:pt modelId="{45DED3E2-0DBB-4EB6-B39C-0079EBF06971}" type="pres">
      <dgm:prSet presAssocID="{ABB2847F-D382-42E7-B50A-A8C5050BF65F}" presName="connectorText" presStyleLbl="sibTrans2D1" presStyleIdx="0" presStyleCnt="1"/>
      <dgm:spPr/>
      <dgm:t>
        <a:bodyPr/>
        <a:lstStyle/>
        <a:p>
          <a:endParaRPr lang="es-ES"/>
        </a:p>
      </dgm:t>
    </dgm:pt>
    <dgm:pt modelId="{2EEB3CF0-7BBA-4A3A-8B91-EF6294B3BEAC}" type="pres">
      <dgm:prSet presAssocID="{B91E9F14-5E82-40EA-8AFC-D218122ADCDE}" presName="node" presStyleLbl="node1" presStyleIdx="1" presStyleCnt="2" custScaleX="175958" custLinFactNeighborX="45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0C5C3A7C-8AD8-4112-AA10-C299AA1B6199}" srcId="{D3CAA663-B140-4962-9D94-FCD931940DD9}" destId="{B91E9F14-5E82-40EA-8AFC-D218122ADCDE}" srcOrd="1" destOrd="0" parTransId="{BE7BBE24-78A7-4F58-B0F2-D2C922894EE9}" sibTransId="{257368AB-77F7-4DD3-BDCB-7D470D6C0F31}"/>
    <dgm:cxn modelId="{B277EEDB-D84B-486A-A3C3-9C468ED8AEC8}" type="presOf" srcId="{5582E2DE-1802-4DB2-9070-BF00E40D81F6}" destId="{B1718B5D-C782-41FC-9582-15EDC3A0D8A0}" srcOrd="0" destOrd="0" presId="urn:microsoft.com/office/officeart/2005/8/layout/process1"/>
    <dgm:cxn modelId="{0CC8F11F-149C-440F-97C1-2CD6783F0A67}" type="presOf" srcId="{D3CAA663-B140-4962-9D94-FCD931940DD9}" destId="{54F1F116-6DFE-43AB-B64F-F32B0D50CDA8}" srcOrd="0" destOrd="0" presId="urn:microsoft.com/office/officeart/2005/8/layout/process1"/>
    <dgm:cxn modelId="{E2AF4144-D8E2-4FDB-9056-261B94238EDE}" type="presOf" srcId="{ABB2847F-D382-42E7-B50A-A8C5050BF65F}" destId="{45DED3E2-0DBB-4EB6-B39C-0079EBF06971}" srcOrd="1" destOrd="0" presId="urn:microsoft.com/office/officeart/2005/8/layout/process1"/>
    <dgm:cxn modelId="{888177B2-DB21-4F0C-8C56-6F0868EFA3AC}" type="presOf" srcId="{ABB2847F-D382-42E7-B50A-A8C5050BF65F}" destId="{E7FBC003-3CDE-4B7C-8556-002AAE25BB9E}" srcOrd="0" destOrd="0" presId="urn:microsoft.com/office/officeart/2005/8/layout/process1"/>
    <dgm:cxn modelId="{7EDEB7D1-4770-4961-BFA7-9DCDE4EF957D}" type="presOf" srcId="{B91E9F14-5E82-40EA-8AFC-D218122ADCDE}" destId="{2EEB3CF0-7BBA-4A3A-8B91-EF6294B3BEAC}" srcOrd="0" destOrd="0" presId="urn:microsoft.com/office/officeart/2005/8/layout/process1"/>
    <dgm:cxn modelId="{0B588E8B-0E8A-419D-BC84-7405F877EAA5}" srcId="{D3CAA663-B140-4962-9D94-FCD931940DD9}" destId="{5582E2DE-1802-4DB2-9070-BF00E40D81F6}" srcOrd="0" destOrd="0" parTransId="{BBFAD0D0-2C8F-4518-B96C-8946A62405DE}" sibTransId="{ABB2847F-D382-42E7-B50A-A8C5050BF65F}"/>
    <dgm:cxn modelId="{4F15D361-A9F0-4B52-920E-51BB10211A65}" type="presParOf" srcId="{54F1F116-6DFE-43AB-B64F-F32B0D50CDA8}" destId="{B1718B5D-C782-41FC-9582-15EDC3A0D8A0}" srcOrd="0" destOrd="0" presId="urn:microsoft.com/office/officeart/2005/8/layout/process1"/>
    <dgm:cxn modelId="{7AD285E7-0333-4FAA-A851-2ACC8E11C62B}" type="presParOf" srcId="{54F1F116-6DFE-43AB-B64F-F32B0D50CDA8}" destId="{E7FBC003-3CDE-4B7C-8556-002AAE25BB9E}" srcOrd="1" destOrd="0" presId="urn:microsoft.com/office/officeart/2005/8/layout/process1"/>
    <dgm:cxn modelId="{2A50D005-7859-4AF5-A59C-492481555FEF}" type="presParOf" srcId="{E7FBC003-3CDE-4B7C-8556-002AAE25BB9E}" destId="{45DED3E2-0DBB-4EB6-B39C-0079EBF06971}" srcOrd="0" destOrd="0" presId="urn:microsoft.com/office/officeart/2005/8/layout/process1"/>
    <dgm:cxn modelId="{F5F65DC2-4493-4B29-937A-D96B16E7DC31}" type="presParOf" srcId="{54F1F116-6DFE-43AB-B64F-F32B0D50CDA8}" destId="{2EEB3CF0-7BBA-4A3A-8B91-EF6294B3BEAC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3CAA663-B140-4962-9D94-FCD931940DD9}" type="doc">
      <dgm:prSet loTypeId="urn:microsoft.com/office/officeart/2005/8/layout/process1" loCatId="process" qsTypeId="urn:microsoft.com/office/officeart/2005/8/quickstyle/simple2" qsCatId="simple" csTypeId="urn:microsoft.com/office/officeart/2005/8/colors/accent1_1" csCatId="accent1" phldr="1"/>
      <dgm:spPr/>
    </dgm:pt>
    <dgm:pt modelId="{D96D167E-BD31-474E-BD4E-01500FF7A208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es-ES" sz="1800" b="1" i="0" kern="900" dirty="0" smtClean="0">
              <a:latin typeface="AvantGarde-Book"/>
            </a:rPr>
            <a:t>Gender Equality Scheme and Action Plan 2007/2009</a:t>
          </a:r>
          <a:r>
            <a:rPr lang="es-MX" sz="18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.</a:t>
          </a:r>
          <a:endParaRPr lang="es-ES" sz="1800" b="1" i="0" kern="900" spc="0" dirty="0">
            <a:solidFill>
              <a:schemeClr val="tx2">
                <a:lumMod val="50000"/>
              </a:schemeClr>
            </a:solidFill>
            <a:latin typeface="AvantGarde-Book"/>
          </a:endParaRPr>
        </a:p>
      </dgm:t>
    </dgm:pt>
    <dgm:pt modelId="{60DE4C66-D102-46EA-B418-D83BB986214C}" type="sibTrans" cxnId="{EAE50D4A-B597-410C-BE17-E80054004A88}">
      <dgm:prSet/>
      <dgm:spPr/>
      <dgm:t>
        <a:bodyPr/>
        <a:lstStyle/>
        <a:p>
          <a:endParaRPr lang="es-ES" sz="1800" b="1" i="0">
            <a:latin typeface="AvantGarde-Book"/>
          </a:endParaRPr>
        </a:p>
      </dgm:t>
    </dgm:pt>
    <dgm:pt modelId="{0CE2CA75-63B5-4AA5-BFF7-9CBD1BE4359D}" type="parTrans" cxnId="{EAE50D4A-B597-410C-BE17-E80054004A88}">
      <dgm:prSet/>
      <dgm:spPr/>
      <dgm:t>
        <a:bodyPr/>
        <a:lstStyle/>
        <a:p>
          <a:endParaRPr lang="es-ES" sz="1800" b="1" i="0">
            <a:latin typeface="AvantGarde-Book"/>
          </a:endParaRPr>
        </a:p>
      </dgm:t>
    </dgm:pt>
    <dgm:pt modelId="{5582E2DE-1802-4DB2-9070-BF00E40D81F6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r>
            <a:rPr lang="es-MX" sz="18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Universidad de Manchester (UK)</a:t>
          </a:r>
          <a:endParaRPr lang="es-ES" sz="1800" b="1" i="0" kern="900" spc="0" dirty="0">
            <a:solidFill>
              <a:schemeClr val="tx2">
                <a:lumMod val="50000"/>
              </a:schemeClr>
            </a:solidFill>
            <a:latin typeface="AvantGarde-Book"/>
          </a:endParaRPr>
        </a:p>
      </dgm:t>
    </dgm:pt>
    <dgm:pt modelId="{ABB2847F-D382-42E7-B50A-A8C5050BF65F}" type="sibTrans" cxnId="{0B588E8B-0E8A-419D-BC84-7405F877EAA5}">
      <dgm:prSet custT="1"/>
      <dgm:spPr>
        <a:solidFill>
          <a:schemeClr val="tx2">
            <a:lumMod val="5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s-ES" sz="1800" b="1" i="0">
            <a:latin typeface="AvantGarde-Book"/>
          </a:endParaRPr>
        </a:p>
      </dgm:t>
    </dgm:pt>
    <dgm:pt modelId="{BBFAD0D0-2C8F-4518-B96C-8946A62405DE}" type="parTrans" cxnId="{0B588E8B-0E8A-419D-BC84-7405F877EAA5}">
      <dgm:prSet/>
      <dgm:spPr/>
      <dgm:t>
        <a:bodyPr/>
        <a:lstStyle/>
        <a:p>
          <a:endParaRPr lang="es-ES" sz="1800" b="1" i="0">
            <a:latin typeface="AvantGarde-Book"/>
          </a:endParaRPr>
        </a:p>
      </dgm:t>
    </dgm:pt>
    <dgm:pt modelId="{54F1F116-6DFE-43AB-B64F-F32B0D50CDA8}" type="pres">
      <dgm:prSet presAssocID="{D3CAA663-B140-4962-9D94-FCD931940DD9}" presName="Name0" presStyleCnt="0">
        <dgm:presLayoutVars>
          <dgm:dir/>
          <dgm:resizeHandles val="exact"/>
        </dgm:presLayoutVars>
      </dgm:prSet>
      <dgm:spPr/>
    </dgm:pt>
    <dgm:pt modelId="{B1718B5D-C782-41FC-9582-15EDC3A0D8A0}" type="pres">
      <dgm:prSet presAssocID="{5582E2DE-1802-4DB2-9070-BF00E40D81F6}" presName="node" presStyleLbl="node1" presStyleIdx="0" presStyleCnt="2" custScaleX="6588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FBC003-3CDE-4B7C-8556-002AAE25BB9E}" type="pres">
      <dgm:prSet presAssocID="{ABB2847F-D382-42E7-B50A-A8C5050BF65F}" presName="sibTrans" presStyleLbl="sibTrans2D1" presStyleIdx="0" presStyleCnt="1"/>
      <dgm:spPr/>
      <dgm:t>
        <a:bodyPr/>
        <a:lstStyle/>
        <a:p>
          <a:endParaRPr lang="es-ES"/>
        </a:p>
      </dgm:t>
    </dgm:pt>
    <dgm:pt modelId="{45DED3E2-0DBB-4EB6-B39C-0079EBF06971}" type="pres">
      <dgm:prSet presAssocID="{ABB2847F-D382-42E7-B50A-A8C5050BF65F}" presName="connectorText" presStyleLbl="sibTrans2D1" presStyleIdx="0" presStyleCnt="1"/>
      <dgm:spPr/>
      <dgm:t>
        <a:bodyPr/>
        <a:lstStyle/>
        <a:p>
          <a:endParaRPr lang="es-ES"/>
        </a:p>
      </dgm:t>
    </dgm:pt>
    <dgm:pt modelId="{66F650EF-A6CD-4338-824C-5E368733C6B6}" type="pres">
      <dgm:prSet presAssocID="{D96D167E-BD31-474E-BD4E-01500FF7A208}" presName="node" presStyleLbl="node1" presStyleIdx="1" presStyleCnt="2" custScaleX="167970" custLinFactNeighborX="563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AE50D4A-B597-410C-BE17-E80054004A88}" srcId="{D3CAA663-B140-4962-9D94-FCD931940DD9}" destId="{D96D167E-BD31-474E-BD4E-01500FF7A208}" srcOrd="1" destOrd="0" parTransId="{0CE2CA75-63B5-4AA5-BFF7-9CBD1BE4359D}" sibTransId="{60DE4C66-D102-46EA-B418-D83BB986214C}"/>
    <dgm:cxn modelId="{8612A0E9-CF19-4C2E-B2A5-F7F4105D0BCE}" type="presOf" srcId="{5582E2DE-1802-4DB2-9070-BF00E40D81F6}" destId="{B1718B5D-C782-41FC-9582-15EDC3A0D8A0}" srcOrd="0" destOrd="0" presId="urn:microsoft.com/office/officeart/2005/8/layout/process1"/>
    <dgm:cxn modelId="{CB9AB8F8-8563-44E9-A4E8-07BE373F585D}" type="presOf" srcId="{ABB2847F-D382-42E7-B50A-A8C5050BF65F}" destId="{E7FBC003-3CDE-4B7C-8556-002AAE25BB9E}" srcOrd="0" destOrd="0" presId="urn:microsoft.com/office/officeart/2005/8/layout/process1"/>
    <dgm:cxn modelId="{77A1B228-0439-4D2A-AC6C-AFFCB25EA96F}" type="presOf" srcId="{D96D167E-BD31-474E-BD4E-01500FF7A208}" destId="{66F650EF-A6CD-4338-824C-5E368733C6B6}" srcOrd="0" destOrd="0" presId="urn:microsoft.com/office/officeart/2005/8/layout/process1"/>
    <dgm:cxn modelId="{B7A6E2F2-DD08-4C9E-B09C-9645895DF955}" type="presOf" srcId="{ABB2847F-D382-42E7-B50A-A8C5050BF65F}" destId="{45DED3E2-0DBB-4EB6-B39C-0079EBF06971}" srcOrd="1" destOrd="0" presId="urn:microsoft.com/office/officeart/2005/8/layout/process1"/>
    <dgm:cxn modelId="{0B588E8B-0E8A-419D-BC84-7405F877EAA5}" srcId="{D3CAA663-B140-4962-9D94-FCD931940DD9}" destId="{5582E2DE-1802-4DB2-9070-BF00E40D81F6}" srcOrd="0" destOrd="0" parTransId="{BBFAD0D0-2C8F-4518-B96C-8946A62405DE}" sibTransId="{ABB2847F-D382-42E7-B50A-A8C5050BF65F}"/>
    <dgm:cxn modelId="{30225464-4A2C-4B67-A81A-B614BC0EEAF5}" type="presOf" srcId="{D3CAA663-B140-4962-9D94-FCD931940DD9}" destId="{54F1F116-6DFE-43AB-B64F-F32B0D50CDA8}" srcOrd="0" destOrd="0" presId="urn:microsoft.com/office/officeart/2005/8/layout/process1"/>
    <dgm:cxn modelId="{40685739-F338-4AD5-9487-9F471AC20B56}" type="presParOf" srcId="{54F1F116-6DFE-43AB-B64F-F32B0D50CDA8}" destId="{B1718B5D-C782-41FC-9582-15EDC3A0D8A0}" srcOrd="0" destOrd="0" presId="urn:microsoft.com/office/officeart/2005/8/layout/process1"/>
    <dgm:cxn modelId="{981CAEC6-744C-4AAE-9D1E-BED8150840FE}" type="presParOf" srcId="{54F1F116-6DFE-43AB-B64F-F32B0D50CDA8}" destId="{E7FBC003-3CDE-4B7C-8556-002AAE25BB9E}" srcOrd="1" destOrd="0" presId="urn:microsoft.com/office/officeart/2005/8/layout/process1"/>
    <dgm:cxn modelId="{55BD7FFF-5948-433E-953C-AE0733C91BCD}" type="presParOf" srcId="{E7FBC003-3CDE-4B7C-8556-002AAE25BB9E}" destId="{45DED3E2-0DBB-4EB6-B39C-0079EBF06971}" srcOrd="0" destOrd="0" presId="urn:microsoft.com/office/officeart/2005/8/layout/process1"/>
    <dgm:cxn modelId="{7683B8B2-FEBD-4BD5-9546-39614A6AEEFB}" type="presParOf" srcId="{54F1F116-6DFE-43AB-B64F-F32B0D50CDA8}" destId="{66F650EF-A6CD-4338-824C-5E368733C6B6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3CAA663-B140-4962-9D94-FCD931940DD9}" type="doc">
      <dgm:prSet loTypeId="urn:microsoft.com/office/officeart/2005/8/layout/process1" loCatId="process" qsTypeId="urn:microsoft.com/office/officeart/2005/8/quickstyle/simple2" qsCatId="simple" csTypeId="urn:microsoft.com/office/officeart/2005/8/colors/accent1_1" csCatId="accent1" phldr="1"/>
      <dgm:spPr/>
    </dgm:pt>
    <dgm:pt modelId="{D96D167E-BD31-474E-BD4E-01500FF7A208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pPr algn="ctr"/>
          <a:r>
            <a:rPr lang="es-ES" sz="2000" b="1" i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Política sobre acoso </a:t>
          </a:r>
        </a:p>
        <a:p>
          <a:pPr algn="ctr"/>
          <a:r>
            <a:rPr lang="es-ES" sz="2000" b="1" i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(en general)</a:t>
          </a:r>
          <a:endParaRPr lang="es-ES" sz="2000" b="1" i="0" dirty="0">
            <a:solidFill>
              <a:schemeClr val="tx2">
                <a:lumMod val="50000"/>
              </a:schemeClr>
            </a:solidFill>
            <a:latin typeface="AvantGarde-Book"/>
          </a:endParaRPr>
        </a:p>
      </dgm:t>
    </dgm:pt>
    <dgm:pt modelId="{60DE4C66-D102-46EA-B418-D83BB986214C}" type="sibTrans" cxnId="{EAE50D4A-B597-410C-BE17-E80054004A88}">
      <dgm:prSet/>
      <dgm:spPr/>
      <dgm:t>
        <a:bodyPr/>
        <a:lstStyle/>
        <a:p>
          <a:endParaRPr lang="es-ES" sz="1600" b="1"/>
        </a:p>
      </dgm:t>
    </dgm:pt>
    <dgm:pt modelId="{0CE2CA75-63B5-4AA5-BFF7-9CBD1BE4359D}" type="parTrans" cxnId="{EAE50D4A-B597-410C-BE17-E80054004A88}">
      <dgm:prSet/>
      <dgm:spPr/>
      <dgm:t>
        <a:bodyPr/>
        <a:lstStyle/>
        <a:p>
          <a:endParaRPr lang="es-ES" sz="1600" b="1"/>
        </a:p>
      </dgm:t>
    </dgm:pt>
    <dgm:pt modelId="{5582E2DE-1802-4DB2-9070-BF00E40D81F6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r>
            <a:rPr lang="es-ES" sz="2000" b="1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Universidad de Oxford</a:t>
          </a:r>
          <a:endParaRPr lang="es-ES" sz="2000" b="1" dirty="0">
            <a:solidFill>
              <a:schemeClr val="tx2">
                <a:lumMod val="50000"/>
              </a:schemeClr>
            </a:solidFill>
            <a:latin typeface="AvantGarde-Book"/>
          </a:endParaRPr>
        </a:p>
      </dgm:t>
    </dgm:pt>
    <dgm:pt modelId="{ABB2847F-D382-42E7-B50A-A8C5050BF65F}" type="sibTrans" cxnId="{0B588E8B-0E8A-419D-BC84-7405F877EAA5}">
      <dgm:prSet custT="1"/>
      <dgm:spPr>
        <a:solidFill>
          <a:schemeClr val="tx2">
            <a:lumMod val="5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s-ES" sz="1600" b="1"/>
        </a:p>
      </dgm:t>
    </dgm:pt>
    <dgm:pt modelId="{BBFAD0D0-2C8F-4518-B96C-8946A62405DE}" type="parTrans" cxnId="{0B588E8B-0E8A-419D-BC84-7405F877EAA5}">
      <dgm:prSet/>
      <dgm:spPr/>
      <dgm:t>
        <a:bodyPr/>
        <a:lstStyle/>
        <a:p>
          <a:endParaRPr lang="es-ES" sz="1600" b="1"/>
        </a:p>
      </dgm:t>
    </dgm:pt>
    <dgm:pt modelId="{54F1F116-6DFE-43AB-B64F-F32B0D50CDA8}" type="pres">
      <dgm:prSet presAssocID="{D3CAA663-B140-4962-9D94-FCD931940DD9}" presName="Name0" presStyleCnt="0">
        <dgm:presLayoutVars>
          <dgm:dir/>
          <dgm:resizeHandles val="exact"/>
        </dgm:presLayoutVars>
      </dgm:prSet>
      <dgm:spPr/>
    </dgm:pt>
    <dgm:pt modelId="{B1718B5D-C782-41FC-9582-15EDC3A0D8A0}" type="pres">
      <dgm:prSet presAssocID="{5582E2DE-1802-4DB2-9070-BF00E40D81F6}" presName="node" presStyleLbl="node1" presStyleIdx="0" presStyleCnt="2" custScaleX="5774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FBC003-3CDE-4B7C-8556-002AAE25BB9E}" type="pres">
      <dgm:prSet presAssocID="{ABB2847F-D382-42E7-B50A-A8C5050BF65F}" presName="sibTrans" presStyleLbl="sibTrans2D1" presStyleIdx="0" presStyleCnt="1"/>
      <dgm:spPr/>
      <dgm:t>
        <a:bodyPr/>
        <a:lstStyle/>
        <a:p>
          <a:endParaRPr lang="es-ES"/>
        </a:p>
      </dgm:t>
    </dgm:pt>
    <dgm:pt modelId="{45DED3E2-0DBB-4EB6-B39C-0079EBF06971}" type="pres">
      <dgm:prSet presAssocID="{ABB2847F-D382-42E7-B50A-A8C5050BF65F}" presName="connectorText" presStyleLbl="sibTrans2D1" presStyleIdx="0" presStyleCnt="1"/>
      <dgm:spPr/>
      <dgm:t>
        <a:bodyPr/>
        <a:lstStyle/>
        <a:p>
          <a:endParaRPr lang="es-ES"/>
        </a:p>
      </dgm:t>
    </dgm:pt>
    <dgm:pt modelId="{66F650EF-A6CD-4338-824C-5E368733C6B6}" type="pres">
      <dgm:prSet presAssocID="{D96D167E-BD31-474E-BD4E-01500FF7A208}" presName="node" presStyleLbl="node1" presStyleIdx="1" presStyleCnt="2" custScaleX="109210" custLinFactNeighborX="563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AE50D4A-B597-410C-BE17-E80054004A88}" srcId="{D3CAA663-B140-4962-9D94-FCD931940DD9}" destId="{D96D167E-BD31-474E-BD4E-01500FF7A208}" srcOrd="1" destOrd="0" parTransId="{0CE2CA75-63B5-4AA5-BFF7-9CBD1BE4359D}" sibTransId="{60DE4C66-D102-46EA-B418-D83BB986214C}"/>
    <dgm:cxn modelId="{9BC4FE0B-DDFD-4511-8DA8-08472342A1BD}" type="presOf" srcId="{D96D167E-BD31-474E-BD4E-01500FF7A208}" destId="{66F650EF-A6CD-4338-824C-5E368733C6B6}" srcOrd="0" destOrd="0" presId="urn:microsoft.com/office/officeart/2005/8/layout/process1"/>
    <dgm:cxn modelId="{CE3E0931-9EF9-4CCB-A6FE-5D7C64523F81}" type="presOf" srcId="{ABB2847F-D382-42E7-B50A-A8C5050BF65F}" destId="{45DED3E2-0DBB-4EB6-B39C-0079EBF06971}" srcOrd="1" destOrd="0" presId="urn:microsoft.com/office/officeart/2005/8/layout/process1"/>
    <dgm:cxn modelId="{84A48052-AF61-44CA-9389-0FEB2E5163B4}" type="presOf" srcId="{5582E2DE-1802-4DB2-9070-BF00E40D81F6}" destId="{B1718B5D-C782-41FC-9582-15EDC3A0D8A0}" srcOrd="0" destOrd="0" presId="urn:microsoft.com/office/officeart/2005/8/layout/process1"/>
    <dgm:cxn modelId="{C156BFF3-6E5C-4947-8B3A-B772453BC8F3}" type="presOf" srcId="{ABB2847F-D382-42E7-B50A-A8C5050BF65F}" destId="{E7FBC003-3CDE-4B7C-8556-002AAE25BB9E}" srcOrd="0" destOrd="0" presId="urn:microsoft.com/office/officeart/2005/8/layout/process1"/>
    <dgm:cxn modelId="{57EDAE8F-EC31-4554-9879-68591B78A1EA}" type="presOf" srcId="{D3CAA663-B140-4962-9D94-FCD931940DD9}" destId="{54F1F116-6DFE-43AB-B64F-F32B0D50CDA8}" srcOrd="0" destOrd="0" presId="urn:microsoft.com/office/officeart/2005/8/layout/process1"/>
    <dgm:cxn modelId="{0B588E8B-0E8A-419D-BC84-7405F877EAA5}" srcId="{D3CAA663-B140-4962-9D94-FCD931940DD9}" destId="{5582E2DE-1802-4DB2-9070-BF00E40D81F6}" srcOrd="0" destOrd="0" parTransId="{BBFAD0D0-2C8F-4518-B96C-8946A62405DE}" sibTransId="{ABB2847F-D382-42E7-B50A-A8C5050BF65F}"/>
    <dgm:cxn modelId="{9DDE1006-FA77-4536-8AFC-07D027E939C5}" type="presParOf" srcId="{54F1F116-6DFE-43AB-B64F-F32B0D50CDA8}" destId="{B1718B5D-C782-41FC-9582-15EDC3A0D8A0}" srcOrd="0" destOrd="0" presId="urn:microsoft.com/office/officeart/2005/8/layout/process1"/>
    <dgm:cxn modelId="{7AC1BB60-ED2A-4B3F-9F7B-B831609451ED}" type="presParOf" srcId="{54F1F116-6DFE-43AB-B64F-F32B0D50CDA8}" destId="{E7FBC003-3CDE-4B7C-8556-002AAE25BB9E}" srcOrd="1" destOrd="0" presId="urn:microsoft.com/office/officeart/2005/8/layout/process1"/>
    <dgm:cxn modelId="{AF48BAC4-297A-4EC5-B635-35C098B9D3DC}" type="presParOf" srcId="{E7FBC003-3CDE-4B7C-8556-002AAE25BB9E}" destId="{45DED3E2-0DBB-4EB6-B39C-0079EBF06971}" srcOrd="0" destOrd="0" presId="urn:microsoft.com/office/officeart/2005/8/layout/process1"/>
    <dgm:cxn modelId="{0D2C360B-6BBC-495B-86A4-A944DF4389EB}" type="presParOf" srcId="{54F1F116-6DFE-43AB-B64F-F32B0D50CDA8}" destId="{66F650EF-A6CD-4338-824C-5E368733C6B6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3CAA663-B140-4962-9D94-FCD931940DD9}" type="doc">
      <dgm:prSet loTypeId="urn:microsoft.com/office/officeart/2005/8/layout/process1" loCatId="process" qsTypeId="urn:microsoft.com/office/officeart/2005/8/quickstyle/simple2" qsCatId="simple" csTypeId="urn:microsoft.com/office/officeart/2005/8/colors/accent1_1" csCatId="accent1" phldr="1"/>
      <dgm:spPr/>
    </dgm:pt>
    <dgm:pt modelId="{5582E2DE-1802-4DB2-9070-BF00E40D81F6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r>
            <a:rPr lang="es-ES" sz="20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Universidad de Londres</a:t>
          </a:r>
          <a:endParaRPr lang="es-ES" sz="2000" b="1" i="0" kern="900" spc="0" dirty="0">
            <a:solidFill>
              <a:schemeClr val="tx2">
                <a:lumMod val="50000"/>
              </a:schemeClr>
            </a:solidFill>
            <a:latin typeface="AvantGarde-Book"/>
          </a:endParaRPr>
        </a:p>
      </dgm:t>
    </dgm:pt>
    <dgm:pt modelId="{BBFAD0D0-2C8F-4518-B96C-8946A62405DE}" type="parTrans" cxnId="{0B588E8B-0E8A-419D-BC84-7405F877EAA5}">
      <dgm:prSet/>
      <dgm:spPr/>
      <dgm:t>
        <a:bodyPr/>
        <a:lstStyle/>
        <a:p>
          <a:endParaRPr lang="es-ES" sz="1600" b="1">
            <a:latin typeface="AvantGarde-Book"/>
          </a:endParaRPr>
        </a:p>
      </dgm:t>
    </dgm:pt>
    <dgm:pt modelId="{ABB2847F-D382-42E7-B50A-A8C5050BF65F}" type="sibTrans" cxnId="{0B588E8B-0E8A-419D-BC84-7405F877EAA5}">
      <dgm:prSet custT="1"/>
      <dgm:spPr>
        <a:solidFill>
          <a:schemeClr val="tx2">
            <a:lumMod val="5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s-ES" sz="1600" b="1">
            <a:latin typeface="AvantGarde-Book"/>
          </a:endParaRPr>
        </a:p>
      </dgm:t>
    </dgm:pt>
    <dgm:pt modelId="{B91E9F14-5E82-40EA-8AFC-D218122ADCDE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pPr algn="ctr">
            <a:spcAft>
              <a:spcPts val="0"/>
            </a:spcAft>
          </a:pPr>
          <a:r>
            <a:rPr lang="es-ES" sz="20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Políticas que rechazan y sancionan todo tipo de violencia o abuso.</a:t>
          </a:r>
        </a:p>
        <a:p>
          <a:pPr algn="ctr">
            <a:spcAft>
              <a:spcPts val="0"/>
            </a:spcAft>
          </a:pPr>
          <a:endParaRPr lang="es-ES" sz="2000" b="1" i="0" kern="900" spc="0" dirty="0" smtClean="0">
            <a:solidFill>
              <a:schemeClr val="tx2">
                <a:lumMod val="50000"/>
              </a:schemeClr>
            </a:solidFill>
            <a:latin typeface="AvantGarde-Book"/>
          </a:endParaRPr>
        </a:p>
        <a:p>
          <a:pPr algn="ctr">
            <a:spcAft>
              <a:spcPts val="0"/>
            </a:spcAft>
          </a:pPr>
          <a:r>
            <a:rPr lang="es-ES" sz="20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Foros en Internet.</a:t>
          </a:r>
        </a:p>
      </dgm:t>
    </dgm:pt>
    <dgm:pt modelId="{BE7BBE24-78A7-4F58-B0F2-D2C922894EE9}" type="parTrans" cxnId="{0C5C3A7C-8AD8-4112-AA10-C299AA1B6199}">
      <dgm:prSet/>
      <dgm:spPr/>
      <dgm:t>
        <a:bodyPr/>
        <a:lstStyle/>
        <a:p>
          <a:endParaRPr lang="es-MX" b="1">
            <a:latin typeface="AvantGarde-Book"/>
          </a:endParaRPr>
        </a:p>
      </dgm:t>
    </dgm:pt>
    <dgm:pt modelId="{257368AB-77F7-4DD3-BDCB-7D470D6C0F31}" type="sibTrans" cxnId="{0C5C3A7C-8AD8-4112-AA10-C299AA1B6199}">
      <dgm:prSet/>
      <dgm:spPr/>
      <dgm:t>
        <a:bodyPr/>
        <a:lstStyle/>
        <a:p>
          <a:endParaRPr lang="es-MX" b="1">
            <a:latin typeface="AvantGarde-Book"/>
          </a:endParaRPr>
        </a:p>
      </dgm:t>
    </dgm:pt>
    <dgm:pt modelId="{54F1F116-6DFE-43AB-B64F-F32B0D50CDA8}" type="pres">
      <dgm:prSet presAssocID="{D3CAA663-B140-4962-9D94-FCD931940DD9}" presName="Name0" presStyleCnt="0">
        <dgm:presLayoutVars>
          <dgm:dir/>
          <dgm:resizeHandles val="exact"/>
        </dgm:presLayoutVars>
      </dgm:prSet>
      <dgm:spPr/>
    </dgm:pt>
    <dgm:pt modelId="{B1718B5D-C782-41FC-9582-15EDC3A0D8A0}" type="pres">
      <dgm:prSet presAssocID="{5582E2DE-1802-4DB2-9070-BF00E40D81F6}" presName="node" presStyleLbl="node1" presStyleIdx="0" presStyleCnt="2" custScaleX="70463" custLinFactNeighborX="120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FBC003-3CDE-4B7C-8556-002AAE25BB9E}" type="pres">
      <dgm:prSet presAssocID="{ABB2847F-D382-42E7-B50A-A8C5050BF65F}" presName="sibTrans" presStyleLbl="sibTrans2D1" presStyleIdx="0" presStyleCnt="1"/>
      <dgm:spPr/>
      <dgm:t>
        <a:bodyPr/>
        <a:lstStyle/>
        <a:p>
          <a:endParaRPr lang="es-ES"/>
        </a:p>
      </dgm:t>
    </dgm:pt>
    <dgm:pt modelId="{45DED3E2-0DBB-4EB6-B39C-0079EBF06971}" type="pres">
      <dgm:prSet presAssocID="{ABB2847F-D382-42E7-B50A-A8C5050BF65F}" presName="connectorText" presStyleLbl="sibTrans2D1" presStyleIdx="0" presStyleCnt="1"/>
      <dgm:spPr/>
      <dgm:t>
        <a:bodyPr/>
        <a:lstStyle/>
        <a:p>
          <a:endParaRPr lang="es-ES"/>
        </a:p>
      </dgm:t>
    </dgm:pt>
    <dgm:pt modelId="{2EEB3CF0-7BBA-4A3A-8B91-EF6294B3BEAC}" type="pres">
      <dgm:prSet presAssocID="{B91E9F14-5E82-40EA-8AFC-D218122ADCDE}" presName="node" presStyleLbl="node1" presStyleIdx="1" presStyleCnt="2" custScaleX="175958" custLinFactNeighborX="45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0C5C3A7C-8AD8-4112-AA10-C299AA1B6199}" srcId="{D3CAA663-B140-4962-9D94-FCD931940DD9}" destId="{B91E9F14-5E82-40EA-8AFC-D218122ADCDE}" srcOrd="1" destOrd="0" parTransId="{BE7BBE24-78A7-4F58-B0F2-D2C922894EE9}" sibTransId="{257368AB-77F7-4DD3-BDCB-7D470D6C0F31}"/>
    <dgm:cxn modelId="{D7C09C4B-0ADF-494C-8F71-1FACA595003C}" type="presOf" srcId="{D3CAA663-B140-4962-9D94-FCD931940DD9}" destId="{54F1F116-6DFE-43AB-B64F-F32B0D50CDA8}" srcOrd="0" destOrd="0" presId="urn:microsoft.com/office/officeart/2005/8/layout/process1"/>
    <dgm:cxn modelId="{9F7165D3-4D01-44AC-90C1-9523485A8A99}" type="presOf" srcId="{B91E9F14-5E82-40EA-8AFC-D218122ADCDE}" destId="{2EEB3CF0-7BBA-4A3A-8B91-EF6294B3BEAC}" srcOrd="0" destOrd="0" presId="urn:microsoft.com/office/officeart/2005/8/layout/process1"/>
    <dgm:cxn modelId="{3B31EA94-EFC6-499F-A36D-19416B266887}" type="presOf" srcId="{ABB2847F-D382-42E7-B50A-A8C5050BF65F}" destId="{E7FBC003-3CDE-4B7C-8556-002AAE25BB9E}" srcOrd="0" destOrd="0" presId="urn:microsoft.com/office/officeart/2005/8/layout/process1"/>
    <dgm:cxn modelId="{AE7C7B56-C6A1-4DBB-A31D-49151987E1E5}" type="presOf" srcId="{5582E2DE-1802-4DB2-9070-BF00E40D81F6}" destId="{B1718B5D-C782-41FC-9582-15EDC3A0D8A0}" srcOrd="0" destOrd="0" presId="urn:microsoft.com/office/officeart/2005/8/layout/process1"/>
    <dgm:cxn modelId="{C869BA83-0641-4C46-840F-634448A348F3}" type="presOf" srcId="{ABB2847F-D382-42E7-B50A-A8C5050BF65F}" destId="{45DED3E2-0DBB-4EB6-B39C-0079EBF06971}" srcOrd="1" destOrd="0" presId="urn:microsoft.com/office/officeart/2005/8/layout/process1"/>
    <dgm:cxn modelId="{0B588E8B-0E8A-419D-BC84-7405F877EAA5}" srcId="{D3CAA663-B140-4962-9D94-FCD931940DD9}" destId="{5582E2DE-1802-4DB2-9070-BF00E40D81F6}" srcOrd="0" destOrd="0" parTransId="{BBFAD0D0-2C8F-4518-B96C-8946A62405DE}" sibTransId="{ABB2847F-D382-42E7-B50A-A8C5050BF65F}"/>
    <dgm:cxn modelId="{2BA9792D-5741-4AFA-B814-0734DD691652}" type="presParOf" srcId="{54F1F116-6DFE-43AB-B64F-F32B0D50CDA8}" destId="{B1718B5D-C782-41FC-9582-15EDC3A0D8A0}" srcOrd="0" destOrd="0" presId="urn:microsoft.com/office/officeart/2005/8/layout/process1"/>
    <dgm:cxn modelId="{7F36340E-A42C-4670-B60B-6A98EA6EBBD8}" type="presParOf" srcId="{54F1F116-6DFE-43AB-B64F-F32B0D50CDA8}" destId="{E7FBC003-3CDE-4B7C-8556-002AAE25BB9E}" srcOrd="1" destOrd="0" presId="urn:microsoft.com/office/officeart/2005/8/layout/process1"/>
    <dgm:cxn modelId="{6F6DBEF6-B37D-46EA-932D-E142E7239C58}" type="presParOf" srcId="{E7FBC003-3CDE-4B7C-8556-002AAE25BB9E}" destId="{45DED3E2-0DBB-4EB6-B39C-0079EBF06971}" srcOrd="0" destOrd="0" presId="urn:microsoft.com/office/officeart/2005/8/layout/process1"/>
    <dgm:cxn modelId="{62C6D954-3CAD-4F0E-847E-C74CD2055DCE}" type="presParOf" srcId="{54F1F116-6DFE-43AB-B64F-F32B0D50CDA8}" destId="{2EEB3CF0-7BBA-4A3A-8B91-EF6294B3BEAC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3CAA663-B140-4962-9D94-FCD931940DD9}" type="doc">
      <dgm:prSet loTypeId="urn:microsoft.com/office/officeart/2005/8/layout/process1" loCatId="process" qsTypeId="urn:microsoft.com/office/officeart/2005/8/quickstyle/simple2" qsCatId="simple" csTypeId="urn:microsoft.com/office/officeart/2005/8/colors/accent1_1" csCatId="accent1" phldr="1"/>
      <dgm:spPr/>
    </dgm:pt>
    <dgm:pt modelId="{D96D167E-BD31-474E-BD4E-01500FF7A208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pPr algn="ctr">
            <a:spcAft>
              <a:spcPts val="0"/>
            </a:spcAft>
          </a:pPr>
          <a:r>
            <a:rPr lang="es-ES" sz="20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Programa de consejeras confidenciales.</a:t>
          </a:r>
          <a:endParaRPr lang="es-ES" sz="2000" b="1" i="0" kern="900" spc="0" dirty="0">
            <a:solidFill>
              <a:schemeClr val="tx2">
                <a:lumMod val="50000"/>
              </a:schemeClr>
            </a:solidFill>
            <a:latin typeface="AvantGarde-Book"/>
          </a:endParaRPr>
        </a:p>
      </dgm:t>
    </dgm:pt>
    <dgm:pt modelId="{60DE4C66-D102-46EA-B418-D83BB986214C}" type="sibTrans" cxnId="{EAE50D4A-B597-410C-BE17-E80054004A88}">
      <dgm:prSet/>
      <dgm:spPr/>
      <dgm:t>
        <a:bodyPr/>
        <a:lstStyle/>
        <a:p>
          <a:endParaRPr lang="es-ES" sz="1600" b="1">
            <a:latin typeface="AvantGarde-Book"/>
          </a:endParaRPr>
        </a:p>
      </dgm:t>
    </dgm:pt>
    <dgm:pt modelId="{0CE2CA75-63B5-4AA5-BFF7-9CBD1BE4359D}" type="parTrans" cxnId="{EAE50D4A-B597-410C-BE17-E80054004A88}">
      <dgm:prSet/>
      <dgm:spPr/>
      <dgm:t>
        <a:bodyPr/>
        <a:lstStyle/>
        <a:p>
          <a:endParaRPr lang="es-ES" sz="1600" b="1">
            <a:latin typeface="AvantGarde-Book"/>
          </a:endParaRPr>
        </a:p>
      </dgm:t>
    </dgm:pt>
    <dgm:pt modelId="{5582E2DE-1802-4DB2-9070-BF00E40D81F6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r>
            <a:rPr lang="es-MX" sz="20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Universidad de </a:t>
          </a:r>
          <a:r>
            <a:rPr lang="es-MX" sz="2000" b="1" i="0" kern="900" spc="0" dirty="0" err="1" smtClean="0">
              <a:solidFill>
                <a:schemeClr val="tx2">
                  <a:lumMod val="50000"/>
                </a:schemeClr>
              </a:solidFill>
              <a:latin typeface="AvantGarde-Book"/>
            </a:rPr>
            <a:t>Utretch</a:t>
          </a:r>
          <a:r>
            <a:rPr lang="es-MX" sz="20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 (Holanda)</a:t>
          </a:r>
          <a:endParaRPr lang="es-ES" sz="2000" b="1" i="0" kern="900" spc="0" dirty="0">
            <a:solidFill>
              <a:schemeClr val="tx2">
                <a:lumMod val="50000"/>
              </a:schemeClr>
            </a:solidFill>
            <a:latin typeface="AvantGarde-Book"/>
          </a:endParaRPr>
        </a:p>
      </dgm:t>
    </dgm:pt>
    <dgm:pt modelId="{ABB2847F-D382-42E7-B50A-A8C5050BF65F}" type="sibTrans" cxnId="{0B588E8B-0E8A-419D-BC84-7405F877EAA5}">
      <dgm:prSet custT="1"/>
      <dgm:spPr>
        <a:solidFill>
          <a:schemeClr val="tx2">
            <a:lumMod val="5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s-ES" sz="1600" b="1">
            <a:latin typeface="AvantGarde-Book"/>
          </a:endParaRPr>
        </a:p>
      </dgm:t>
    </dgm:pt>
    <dgm:pt modelId="{BBFAD0D0-2C8F-4518-B96C-8946A62405DE}" type="parTrans" cxnId="{0B588E8B-0E8A-419D-BC84-7405F877EAA5}">
      <dgm:prSet/>
      <dgm:spPr/>
      <dgm:t>
        <a:bodyPr/>
        <a:lstStyle/>
        <a:p>
          <a:endParaRPr lang="es-ES" sz="1600" b="1">
            <a:latin typeface="AvantGarde-Book"/>
          </a:endParaRPr>
        </a:p>
      </dgm:t>
    </dgm:pt>
    <dgm:pt modelId="{54F1F116-6DFE-43AB-B64F-F32B0D50CDA8}" type="pres">
      <dgm:prSet presAssocID="{D3CAA663-B140-4962-9D94-FCD931940DD9}" presName="Name0" presStyleCnt="0">
        <dgm:presLayoutVars>
          <dgm:dir/>
          <dgm:resizeHandles val="exact"/>
        </dgm:presLayoutVars>
      </dgm:prSet>
      <dgm:spPr/>
    </dgm:pt>
    <dgm:pt modelId="{B1718B5D-C782-41FC-9582-15EDC3A0D8A0}" type="pres">
      <dgm:prSet presAssocID="{5582E2DE-1802-4DB2-9070-BF00E40D81F6}" presName="node" presStyleLbl="node1" presStyleIdx="0" presStyleCnt="2" custScaleX="6588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FBC003-3CDE-4B7C-8556-002AAE25BB9E}" type="pres">
      <dgm:prSet presAssocID="{ABB2847F-D382-42E7-B50A-A8C5050BF65F}" presName="sibTrans" presStyleLbl="sibTrans2D1" presStyleIdx="0" presStyleCnt="1"/>
      <dgm:spPr/>
      <dgm:t>
        <a:bodyPr/>
        <a:lstStyle/>
        <a:p>
          <a:endParaRPr lang="es-ES"/>
        </a:p>
      </dgm:t>
    </dgm:pt>
    <dgm:pt modelId="{45DED3E2-0DBB-4EB6-B39C-0079EBF06971}" type="pres">
      <dgm:prSet presAssocID="{ABB2847F-D382-42E7-B50A-A8C5050BF65F}" presName="connectorText" presStyleLbl="sibTrans2D1" presStyleIdx="0" presStyleCnt="1"/>
      <dgm:spPr/>
      <dgm:t>
        <a:bodyPr/>
        <a:lstStyle/>
        <a:p>
          <a:endParaRPr lang="es-ES"/>
        </a:p>
      </dgm:t>
    </dgm:pt>
    <dgm:pt modelId="{66F650EF-A6CD-4338-824C-5E368733C6B6}" type="pres">
      <dgm:prSet presAssocID="{D96D167E-BD31-474E-BD4E-01500FF7A208}" presName="node" presStyleLbl="node1" presStyleIdx="1" presStyleCnt="2" custScaleX="167970" custLinFactNeighborX="563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AE50D4A-B597-410C-BE17-E80054004A88}" srcId="{D3CAA663-B140-4962-9D94-FCD931940DD9}" destId="{D96D167E-BD31-474E-BD4E-01500FF7A208}" srcOrd="1" destOrd="0" parTransId="{0CE2CA75-63B5-4AA5-BFF7-9CBD1BE4359D}" sibTransId="{60DE4C66-D102-46EA-B418-D83BB986214C}"/>
    <dgm:cxn modelId="{22385539-5778-4432-A22B-2DDDE26197B4}" type="presOf" srcId="{ABB2847F-D382-42E7-B50A-A8C5050BF65F}" destId="{45DED3E2-0DBB-4EB6-B39C-0079EBF06971}" srcOrd="1" destOrd="0" presId="urn:microsoft.com/office/officeart/2005/8/layout/process1"/>
    <dgm:cxn modelId="{AAFF3DD1-89DF-46D9-8E15-7A503838FB59}" type="presOf" srcId="{D3CAA663-B140-4962-9D94-FCD931940DD9}" destId="{54F1F116-6DFE-43AB-B64F-F32B0D50CDA8}" srcOrd="0" destOrd="0" presId="urn:microsoft.com/office/officeart/2005/8/layout/process1"/>
    <dgm:cxn modelId="{C3045E6C-36B6-4BE3-9C8E-4CDDEF47226A}" type="presOf" srcId="{5582E2DE-1802-4DB2-9070-BF00E40D81F6}" destId="{B1718B5D-C782-41FC-9582-15EDC3A0D8A0}" srcOrd="0" destOrd="0" presId="urn:microsoft.com/office/officeart/2005/8/layout/process1"/>
    <dgm:cxn modelId="{7E0D6E7D-88E2-49DE-95A1-8EC601E34594}" type="presOf" srcId="{ABB2847F-D382-42E7-B50A-A8C5050BF65F}" destId="{E7FBC003-3CDE-4B7C-8556-002AAE25BB9E}" srcOrd="0" destOrd="0" presId="urn:microsoft.com/office/officeart/2005/8/layout/process1"/>
    <dgm:cxn modelId="{0165E99C-3626-47AC-A467-A3385ACAFA7D}" type="presOf" srcId="{D96D167E-BD31-474E-BD4E-01500FF7A208}" destId="{66F650EF-A6CD-4338-824C-5E368733C6B6}" srcOrd="0" destOrd="0" presId="urn:microsoft.com/office/officeart/2005/8/layout/process1"/>
    <dgm:cxn modelId="{0B588E8B-0E8A-419D-BC84-7405F877EAA5}" srcId="{D3CAA663-B140-4962-9D94-FCD931940DD9}" destId="{5582E2DE-1802-4DB2-9070-BF00E40D81F6}" srcOrd="0" destOrd="0" parTransId="{BBFAD0D0-2C8F-4518-B96C-8946A62405DE}" sibTransId="{ABB2847F-D382-42E7-B50A-A8C5050BF65F}"/>
    <dgm:cxn modelId="{AD0D95C0-443B-4A21-9A32-B2CD1F4A0CDE}" type="presParOf" srcId="{54F1F116-6DFE-43AB-B64F-F32B0D50CDA8}" destId="{B1718B5D-C782-41FC-9582-15EDC3A0D8A0}" srcOrd="0" destOrd="0" presId="urn:microsoft.com/office/officeart/2005/8/layout/process1"/>
    <dgm:cxn modelId="{4158F2DB-F782-4C2D-B86F-1ED842A0AC7E}" type="presParOf" srcId="{54F1F116-6DFE-43AB-B64F-F32B0D50CDA8}" destId="{E7FBC003-3CDE-4B7C-8556-002AAE25BB9E}" srcOrd="1" destOrd="0" presId="urn:microsoft.com/office/officeart/2005/8/layout/process1"/>
    <dgm:cxn modelId="{87E4E058-B80F-44AC-889A-75BEFDD3FC87}" type="presParOf" srcId="{E7FBC003-3CDE-4B7C-8556-002AAE25BB9E}" destId="{45DED3E2-0DBB-4EB6-B39C-0079EBF06971}" srcOrd="0" destOrd="0" presId="urn:microsoft.com/office/officeart/2005/8/layout/process1"/>
    <dgm:cxn modelId="{8862AD2A-476E-4E72-9DE7-8BA64CA4F1C9}" type="presParOf" srcId="{54F1F116-6DFE-43AB-B64F-F32B0D50CDA8}" destId="{66F650EF-A6CD-4338-824C-5E368733C6B6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3CAA663-B140-4962-9D94-FCD931940DD9}" type="doc">
      <dgm:prSet loTypeId="urn:microsoft.com/office/officeart/2005/8/layout/process1" loCatId="process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es-ES"/>
        </a:p>
      </dgm:t>
    </dgm:pt>
    <dgm:pt modelId="{D96D167E-BD31-474E-BD4E-01500FF7A208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pPr algn="ctr"/>
          <a:r>
            <a:rPr lang="es-ES" sz="1800" b="1" i="0" dirty="0" err="1" smtClean="0">
              <a:latin typeface="AvantGarde-Book"/>
            </a:rPr>
            <a:t>College</a:t>
          </a:r>
          <a:r>
            <a:rPr lang="es-ES" sz="1800" b="1" i="0" dirty="0" smtClean="0">
              <a:latin typeface="AvantGarde-Book"/>
            </a:rPr>
            <a:t> </a:t>
          </a:r>
          <a:r>
            <a:rPr lang="es-ES" sz="1800" b="1" i="0" dirty="0" err="1" smtClean="0">
              <a:latin typeface="AvantGarde-Book"/>
            </a:rPr>
            <a:t>Tutors</a:t>
          </a:r>
          <a:r>
            <a:rPr lang="es-ES" sz="1800" b="1" i="0" dirty="0" smtClean="0">
              <a:latin typeface="AvantGarde-Book"/>
            </a:rPr>
            <a:t>  </a:t>
          </a:r>
        </a:p>
        <a:p>
          <a:pPr algn="ctr"/>
          <a:endParaRPr lang="es-ES" sz="1800" b="1" i="0" dirty="0" smtClean="0">
            <a:latin typeface="AvantGarde-Book"/>
          </a:endParaRPr>
        </a:p>
        <a:p>
          <a:pPr algn="ctr"/>
          <a:r>
            <a:rPr lang="es-ES" sz="1800" b="1" i="0" dirty="0" err="1" smtClean="0">
              <a:solidFill>
                <a:schemeClr val="tx2">
                  <a:lumMod val="50000"/>
                </a:schemeClr>
              </a:solidFill>
              <a:latin typeface="AvantGarde-Book"/>
            </a:rPr>
            <a:t>Warden</a:t>
          </a:r>
          <a:r>
            <a:rPr lang="es-ES" sz="1800" b="1" i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 (mismo servicio pero fuera de las residencias)</a:t>
          </a:r>
          <a:endParaRPr lang="es-ES" sz="1800" b="1" i="0" dirty="0">
            <a:solidFill>
              <a:schemeClr val="tx2">
                <a:lumMod val="50000"/>
              </a:schemeClr>
            </a:solidFill>
            <a:latin typeface="AvantGarde-Book"/>
          </a:endParaRPr>
        </a:p>
      </dgm:t>
    </dgm:pt>
    <dgm:pt modelId="{60DE4C66-D102-46EA-B418-D83BB986214C}" type="sibTrans" cxnId="{EAE50D4A-B597-410C-BE17-E80054004A88}">
      <dgm:prSet/>
      <dgm:spPr/>
      <dgm:t>
        <a:bodyPr/>
        <a:lstStyle/>
        <a:p>
          <a:endParaRPr lang="es-ES" sz="1800" b="1" i="0">
            <a:latin typeface="AvantGarde-Book"/>
          </a:endParaRPr>
        </a:p>
      </dgm:t>
    </dgm:pt>
    <dgm:pt modelId="{0CE2CA75-63B5-4AA5-BFF7-9CBD1BE4359D}" type="parTrans" cxnId="{EAE50D4A-B597-410C-BE17-E80054004A88}">
      <dgm:prSet/>
      <dgm:spPr/>
      <dgm:t>
        <a:bodyPr/>
        <a:lstStyle/>
        <a:p>
          <a:endParaRPr lang="es-ES" sz="1800" b="1" i="0">
            <a:latin typeface="AvantGarde-Book"/>
          </a:endParaRPr>
        </a:p>
      </dgm:t>
    </dgm:pt>
    <dgm:pt modelId="{5582E2DE-1802-4DB2-9070-BF00E40D81F6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r>
            <a:rPr lang="es-ES" sz="1800" b="1" i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Colegio</a:t>
          </a:r>
          <a:r>
            <a:rPr lang="es-ES" sz="1800" b="1" i="0" baseline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 Imperial de Londres</a:t>
          </a:r>
          <a:endParaRPr lang="es-ES" sz="1800" b="1" i="0" dirty="0">
            <a:solidFill>
              <a:schemeClr val="tx2">
                <a:lumMod val="50000"/>
              </a:schemeClr>
            </a:solidFill>
            <a:latin typeface="AvantGarde-Book"/>
          </a:endParaRPr>
        </a:p>
      </dgm:t>
    </dgm:pt>
    <dgm:pt modelId="{ABB2847F-D382-42E7-B50A-A8C5050BF65F}" type="sibTrans" cxnId="{0B588E8B-0E8A-419D-BC84-7405F877EAA5}">
      <dgm:prSet custT="1"/>
      <dgm:spPr>
        <a:solidFill>
          <a:schemeClr val="tx2">
            <a:lumMod val="5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s-ES" sz="1800" b="1" i="0">
            <a:latin typeface="AvantGarde-Book"/>
          </a:endParaRPr>
        </a:p>
      </dgm:t>
    </dgm:pt>
    <dgm:pt modelId="{BBFAD0D0-2C8F-4518-B96C-8946A62405DE}" type="parTrans" cxnId="{0B588E8B-0E8A-419D-BC84-7405F877EAA5}">
      <dgm:prSet/>
      <dgm:spPr/>
      <dgm:t>
        <a:bodyPr/>
        <a:lstStyle/>
        <a:p>
          <a:endParaRPr lang="es-ES" sz="1800" b="1" i="0">
            <a:latin typeface="AvantGarde-Book"/>
          </a:endParaRPr>
        </a:p>
      </dgm:t>
    </dgm:pt>
    <dgm:pt modelId="{54F1F116-6DFE-43AB-B64F-F32B0D50CDA8}" type="pres">
      <dgm:prSet presAssocID="{D3CAA663-B140-4962-9D94-FCD931940DD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1718B5D-C782-41FC-9582-15EDC3A0D8A0}" type="pres">
      <dgm:prSet presAssocID="{5582E2DE-1802-4DB2-9070-BF00E40D81F6}" presName="node" presStyleLbl="node1" presStyleIdx="0" presStyleCnt="2" custScaleX="42485" custLinFactNeighborX="429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FBC003-3CDE-4B7C-8556-002AAE25BB9E}" type="pres">
      <dgm:prSet presAssocID="{ABB2847F-D382-42E7-B50A-A8C5050BF65F}" presName="sibTrans" presStyleLbl="sibTrans2D1" presStyleIdx="0" presStyleCnt="1"/>
      <dgm:spPr/>
      <dgm:t>
        <a:bodyPr/>
        <a:lstStyle/>
        <a:p>
          <a:endParaRPr lang="es-ES"/>
        </a:p>
      </dgm:t>
    </dgm:pt>
    <dgm:pt modelId="{45DED3E2-0DBB-4EB6-B39C-0079EBF06971}" type="pres">
      <dgm:prSet presAssocID="{ABB2847F-D382-42E7-B50A-A8C5050BF65F}" presName="connectorText" presStyleLbl="sibTrans2D1" presStyleIdx="0" presStyleCnt="1"/>
      <dgm:spPr/>
      <dgm:t>
        <a:bodyPr/>
        <a:lstStyle/>
        <a:p>
          <a:endParaRPr lang="es-ES"/>
        </a:p>
      </dgm:t>
    </dgm:pt>
    <dgm:pt modelId="{66F650EF-A6CD-4338-824C-5E368733C6B6}" type="pres">
      <dgm:prSet presAssocID="{D96D167E-BD31-474E-BD4E-01500FF7A208}" presName="node" presStyleLbl="node1" presStyleIdx="1" presStyleCnt="2" custScaleX="109210" custLinFactNeighborX="563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A28975B-8A08-4249-8A14-2D3773D0F215}" type="presOf" srcId="{5582E2DE-1802-4DB2-9070-BF00E40D81F6}" destId="{B1718B5D-C782-41FC-9582-15EDC3A0D8A0}" srcOrd="0" destOrd="0" presId="urn:microsoft.com/office/officeart/2005/8/layout/process1"/>
    <dgm:cxn modelId="{54AA5023-B0AD-4E4E-9EAC-4E54507FFEBF}" type="presOf" srcId="{ABB2847F-D382-42E7-B50A-A8C5050BF65F}" destId="{E7FBC003-3CDE-4B7C-8556-002AAE25BB9E}" srcOrd="0" destOrd="0" presId="urn:microsoft.com/office/officeart/2005/8/layout/process1"/>
    <dgm:cxn modelId="{CB61E755-35BC-4C77-835B-09B861AA59A4}" type="presOf" srcId="{D96D167E-BD31-474E-BD4E-01500FF7A208}" destId="{66F650EF-A6CD-4338-824C-5E368733C6B6}" srcOrd="0" destOrd="0" presId="urn:microsoft.com/office/officeart/2005/8/layout/process1"/>
    <dgm:cxn modelId="{EAE50D4A-B597-410C-BE17-E80054004A88}" srcId="{D3CAA663-B140-4962-9D94-FCD931940DD9}" destId="{D96D167E-BD31-474E-BD4E-01500FF7A208}" srcOrd="1" destOrd="0" parTransId="{0CE2CA75-63B5-4AA5-BFF7-9CBD1BE4359D}" sibTransId="{60DE4C66-D102-46EA-B418-D83BB986214C}"/>
    <dgm:cxn modelId="{531BE35B-5572-4AF0-83B7-B84871F05311}" type="presOf" srcId="{ABB2847F-D382-42E7-B50A-A8C5050BF65F}" destId="{45DED3E2-0DBB-4EB6-B39C-0079EBF06971}" srcOrd="1" destOrd="0" presId="urn:microsoft.com/office/officeart/2005/8/layout/process1"/>
    <dgm:cxn modelId="{94C20A55-D994-44A7-A150-AA1AA6B6BD0C}" type="presOf" srcId="{D3CAA663-B140-4962-9D94-FCD931940DD9}" destId="{54F1F116-6DFE-43AB-B64F-F32B0D50CDA8}" srcOrd="0" destOrd="0" presId="urn:microsoft.com/office/officeart/2005/8/layout/process1"/>
    <dgm:cxn modelId="{0B588E8B-0E8A-419D-BC84-7405F877EAA5}" srcId="{D3CAA663-B140-4962-9D94-FCD931940DD9}" destId="{5582E2DE-1802-4DB2-9070-BF00E40D81F6}" srcOrd="0" destOrd="0" parTransId="{BBFAD0D0-2C8F-4518-B96C-8946A62405DE}" sibTransId="{ABB2847F-D382-42E7-B50A-A8C5050BF65F}"/>
    <dgm:cxn modelId="{1BA9F230-2C09-4853-B9FC-1A6E960DAB58}" type="presParOf" srcId="{54F1F116-6DFE-43AB-B64F-F32B0D50CDA8}" destId="{B1718B5D-C782-41FC-9582-15EDC3A0D8A0}" srcOrd="0" destOrd="0" presId="urn:microsoft.com/office/officeart/2005/8/layout/process1"/>
    <dgm:cxn modelId="{6EE6091A-CDAB-494E-A367-C552A1551800}" type="presParOf" srcId="{54F1F116-6DFE-43AB-B64F-F32B0D50CDA8}" destId="{E7FBC003-3CDE-4B7C-8556-002AAE25BB9E}" srcOrd="1" destOrd="0" presId="urn:microsoft.com/office/officeart/2005/8/layout/process1"/>
    <dgm:cxn modelId="{46231129-6D6D-41AD-A55B-FBE0CC8F967A}" type="presParOf" srcId="{E7FBC003-3CDE-4B7C-8556-002AAE25BB9E}" destId="{45DED3E2-0DBB-4EB6-B39C-0079EBF06971}" srcOrd="0" destOrd="0" presId="urn:microsoft.com/office/officeart/2005/8/layout/process1"/>
    <dgm:cxn modelId="{A32617D6-8B26-4814-81DB-8DAB3509BA3C}" type="presParOf" srcId="{54F1F116-6DFE-43AB-B64F-F32B0D50CDA8}" destId="{66F650EF-A6CD-4338-824C-5E368733C6B6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CAA663-B140-4962-9D94-FCD931940DD9}" type="doc">
      <dgm:prSet loTypeId="urn:microsoft.com/office/officeart/2005/8/layout/process1" loCatId="process" qsTypeId="urn:microsoft.com/office/officeart/2005/8/quickstyle/simple2" qsCatId="simple" csTypeId="urn:microsoft.com/office/officeart/2005/8/colors/accent1_1" csCatId="accent1" phldr="1"/>
      <dgm:spPr/>
    </dgm:pt>
    <dgm:pt modelId="{5582E2DE-1802-4DB2-9070-BF00E40D81F6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r>
            <a:rPr lang="es-MX" sz="2000" b="1" i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Instituto Tecnológico de California</a:t>
          </a:r>
          <a:endParaRPr lang="es-ES" sz="2000" b="1" i="0" dirty="0">
            <a:solidFill>
              <a:schemeClr val="tx2">
                <a:lumMod val="75000"/>
              </a:schemeClr>
            </a:solidFill>
            <a:latin typeface="AvantGarde-Book"/>
          </a:endParaRPr>
        </a:p>
      </dgm:t>
    </dgm:pt>
    <dgm:pt modelId="{BBFAD0D0-2C8F-4518-B96C-8946A62405DE}" type="parTrans" cxnId="{0B588E8B-0E8A-419D-BC84-7405F877EAA5}">
      <dgm:prSet/>
      <dgm:spPr/>
      <dgm:t>
        <a:bodyPr/>
        <a:lstStyle/>
        <a:p>
          <a:endParaRPr lang="es-ES" sz="1600" b="1" i="0">
            <a:solidFill>
              <a:schemeClr val="tx2">
                <a:lumMod val="75000"/>
              </a:schemeClr>
            </a:solidFill>
            <a:latin typeface="AvantGarde-Book"/>
          </a:endParaRPr>
        </a:p>
      </dgm:t>
    </dgm:pt>
    <dgm:pt modelId="{ABB2847F-D382-42E7-B50A-A8C5050BF65F}" type="sibTrans" cxnId="{0B588E8B-0E8A-419D-BC84-7405F877EAA5}">
      <dgm:prSet custT="1"/>
      <dgm:spPr>
        <a:solidFill>
          <a:schemeClr val="tx2">
            <a:lumMod val="5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s-ES" sz="1600" b="1" i="0">
            <a:solidFill>
              <a:schemeClr val="tx2">
                <a:lumMod val="75000"/>
              </a:schemeClr>
            </a:solidFill>
            <a:latin typeface="AvantGarde-Book"/>
          </a:endParaRPr>
        </a:p>
      </dgm:t>
    </dgm:pt>
    <dgm:pt modelId="{D96D167E-BD31-474E-BD4E-01500FF7A208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pPr algn="ctr"/>
          <a:r>
            <a:rPr lang="en-US" sz="1800" b="1" i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Policy on Sexual Assault (Caltech Security)</a:t>
          </a:r>
        </a:p>
        <a:p>
          <a:pPr algn="ctr"/>
          <a:r>
            <a:rPr lang="es-ES" sz="1800" b="1" i="0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Ombuds</a:t>
          </a:r>
          <a:r>
            <a:rPr lang="es-ES" sz="1800" b="1" i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 Office</a:t>
          </a:r>
        </a:p>
        <a:p>
          <a:pPr algn="ctr"/>
          <a:r>
            <a:rPr lang="es-ES" sz="1800" b="1" i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Women’s Center</a:t>
          </a:r>
        </a:p>
        <a:p>
          <a:pPr algn="ctr"/>
          <a:r>
            <a:rPr lang="en-US" sz="1800" b="1" i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International Women's Self Defense Workshop. </a:t>
          </a:r>
        </a:p>
      </dgm:t>
    </dgm:pt>
    <dgm:pt modelId="{0CE2CA75-63B5-4AA5-BFF7-9CBD1BE4359D}" type="parTrans" cxnId="{EAE50D4A-B597-410C-BE17-E80054004A88}">
      <dgm:prSet/>
      <dgm:spPr/>
      <dgm:t>
        <a:bodyPr/>
        <a:lstStyle/>
        <a:p>
          <a:endParaRPr lang="es-ES" sz="1600" b="1" i="0">
            <a:solidFill>
              <a:schemeClr val="tx2">
                <a:lumMod val="75000"/>
              </a:schemeClr>
            </a:solidFill>
            <a:latin typeface="AvantGarde-Book"/>
          </a:endParaRPr>
        </a:p>
      </dgm:t>
    </dgm:pt>
    <dgm:pt modelId="{60DE4C66-D102-46EA-B418-D83BB986214C}" type="sibTrans" cxnId="{EAE50D4A-B597-410C-BE17-E80054004A88}">
      <dgm:prSet/>
      <dgm:spPr/>
      <dgm:t>
        <a:bodyPr/>
        <a:lstStyle/>
        <a:p>
          <a:endParaRPr lang="es-ES" sz="1600" b="1" i="0">
            <a:solidFill>
              <a:schemeClr val="tx2">
                <a:lumMod val="75000"/>
              </a:schemeClr>
            </a:solidFill>
            <a:latin typeface="AvantGarde-Book"/>
          </a:endParaRPr>
        </a:p>
      </dgm:t>
    </dgm:pt>
    <dgm:pt modelId="{54F1F116-6DFE-43AB-B64F-F32B0D50CDA8}" type="pres">
      <dgm:prSet presAssocID="{D3CAA663-B140-4962-9D94-FCD931940DD9}" presName="Name0" presStyleCnt="0">
        <dgm:presLayoutVars>
          <dgm:dir/>
          <dgm:resizeHandles val="exact"/>
        </dgm:presLayoutVars>
      </dgm:prSet>
      <dgm:spPr/>
    </dgm:pt>
    <dgm:pt modelId="{B1718B5D-C782-41FC-9582-15EDC3A0D8A0}" type="pres">
      <dgm:prSet presAssocID="{5582E2DE-1802-4DB2-9070-BF00E40D81F6}" presName="node" presStyleLbl="node1" presStyleIdx="0" presStyleCnt="2" custScaleX="5670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FBC003-3CDE-4B7C-8556-002AAE25BB9E}" type="pres">
      <dgm:prSet presAssocID="{ABB2847F-D382-42E7-B50A-A8C5050BF65F}" presName="sibTrans" presStyleLbl="sibTrans2D1" presStyleIdx="0" presStyleCnt="1"/>
      <dgm:spPr/>
      <dgm:t>
        <a:bodyPr/>
        <a:lstStyle/>
        <a:p>
          <a:endParaRPr lang="es-ES"/>
        </a:p>
      </dgm:t>
    </dgm:pt>
    <dgm:pt modelId="{45DED3E2-0DBB-4EB6-B39C-0079EBF06971}" type="pres">
      <dgm:prSet presAssocID="{ABB2847F-D382-42E7-B50A-A8C5050BF65F}" presName="connectorText" presStyleLbl="sibTrans2D1" presStyleIdx="0" presStyleCnt="1"/>
      <dgm:spPr/>
      <dgm:t>
        <a:bodyPr/>
        <a:lstStyle/>
        <a:p>
          <a:endParaRPr lang="es-ES"/>
        </a:p>
      </dgm:t>
    </dgm:pt>
    <dgm:pt modelId="{66F650EF-A6CD-4338-824C-5E368733C6B6}" type="pres">
      <dgm:prSet presAssocID="{D96D167E-BD31-474E-BD4E-01500FF7A208}" presName="node" presStyleLbl="node1" presStyleIdx="1" presStyleCnt="2" custScaleX="99657" custLinFactNeighborX="563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AE50D4A-B597-410C-BE17-E80054004A88}" srcId="{D3CAA663-B140-4962-9D94-FCD931940DD9}" destId="{D96D167E-BD31-474E-BD4E-01500FF7A208}" srcOrd="1" destOrd="0" parTransId="{0CE2CA75-63B5-4AA5-BFF7-9CBD1BE4359D}" sibTransId="{60DE4C66-D102-46EA-B418-D83BB986214C}"/>
    <dgm:cxn modelId="{8BD73309-F35B-4F37-AF89-3E291138D8A8}" type="presOf" srcId="{5582E2DE-1802-4DB2-9070-BF00E40D81F6}" destId="{B1718B5D-C782-41FC-9582-15EDC3A0D8A0}" srcOrd="0" destOrd="0" presId="urn:microsoft.com/office/officeart/2005/8/layout/process1"/>
    <dgm:cxn modelId="{4202E19B-E8AB-4FEF-9257-14A1C76D1DEC}" type="presOf" srcId="{D96D167E-BD31-474E-BD4E-01500FF7A208}" destId="{66F650EF-A6CD-4338-824C-5E368733C6B6}" srcOrd="0" destOrd="0" presId="urn:microsoft.com/office/officeart/2005/8/layout/process1"/>
    <dgm:cxn modelId="{77C3716E-1264-45D8-889E-9A2B74AE00E6}" type="presOf" srcId="{ABB2847F-D382-42E7-B50A-A8C5050BF65F}" destId="{45DED3E2-0DBB-4EB6-B39C-0079EBF06971}" srcOrd="1" destOrd="0" presId="urn:microsoft.com/office/officeart/2005/8/layout/process1"/>
    <dgm:cxn modelId="{E37AF22A-462F-4895-94EC-22EB23F51E0C}" type="presOf" srcId="{ABB2847F-D382-42E7-B50A-A8C5050BF65F}" destId="{E7FBC003-3CDE-4B7C-8556-002AAE25BB9E}" srcOrd="0" destOrd="0" presId="urn:microsoft.com/office/officeart/2005/8/layout/process1"/>
    <dgm:cxn modelId="{0B588E8B-0E8A-419D-BC84-7405F877EAA5}" srcId="{D3CAA663-B140-4962-9D94-FCD931940DD9}" destId="{5582E2DE-1802-4DB2-9070-BF00E40D81F6}" srcOrd="0" destOrd="0" parTransId="{BBFAD0D0-2C8F-4518-B96C-8946A62405DE}" sibTransId="{ABB2847F-D382-42E7-B50A-A8C5050BF65F}"/>
    <dgm:cxn modelId="{CD6450B1-610B-4D97-A519-EDB8F523970B}" type="presOf" srcId="{D3CAA663-B140-4962-9D94-FCD931940DD9}" destId="{54F1F116-6DFE-43AB-B64F-F32B0D50CDA8}" srcOrd="0" destOrd="0" presId="urn:microsoft.com/office/officeart/2005/8/layout/process1"/>
    <dgm:cxn modelId="{8D27D9DB-8900-4929-8474-206F3F84E8C0}" type="presParOf" srcId="{54F1F116-6DFE-43AB-B64F-F32B0D50CDA8}" destId="{B1718B5D-C782-41FC-9582-15EDC3A0D8A0}" srcOrd="0" destOrd="0" presId="urn:microsoft.com/office/officeart/2005/8/layout/process1"/>
    <dgm:cxn modelId="{E5FF54E6-E465-45F7-9559-9C8DF400DD3D}" type="presParOf" srcId="{54F1F116-6DFE-43AB-B64F-F32B0D50CDA8}" destId="{E7FBC003-3CDE-4B7C-8556-002AAE25BB9E}" srcOrd="1" destOrd="0" presId="urn:microsoft.com/office/officeart/2005/8/layout/process1"/>
    <dgm:cxn modelId="{F70D6AD8-2845-4681-94BE-370A8DF5C842}" type="presParOf" srcId="{E7FBC003-3CDE-4B7C-8556-002AAE25BB9E}" destId="{45DED3E2-0DBB-4EB6-B39C-0079EBF06971}" srcOrd="0" destOrd="0" presId="urn:microsoft.com/office/officeart/2005/8/layout/process1"/>
    <dgm:cxn modelId="{44FD6028-803F-4600-BA58-EC627053CC51}" type="presParOf" srcId="{54F1F116-6DFE-43AB-B64F-F32B0D50CDA8}" destId="{66F650EF-A6CD-4338-824C-5E368733C6B6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CAA663-B140-4962-9D94-FCD931940DD9}" type="doc">
      <dgm:prSet loTypeId="urn:microsoft.com/office/officeart/2005/8/layout/process1" loCatId="process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es-ES"/>
        </a:p>
      </dgm:t>
    </dgm:pt>
    <dgm:pt modelId="{8449115F-31FA-D943-9152-A00B119633AF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r>
            <a:rPr lang="es-MX" sz="2000" b="1" i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Universidad de Harvard</a:t>
          </a:r>
          <a:endParaRPr lang="es-ES" sz="2000" b="1" i="0" dirty="0">
            <a:solidFill>
              <a:schemeClr val="tx2">
                <a:lumMod val="75000"/>
              </a:schemeClr>
            </a:solidFill>
            <a:latin typeface="AvantGarde-Book"/>
          </a:endParaRPr>
        </a:p>
      </dgm:t>
    </dgm:pt>
    <dgm:pt modelId="{F7BED18B-4C61-A544-9729-E5139B67A4B9}" type="parTrans" cxnId="{78750BDF-ECCF-0F4A-AB7D-0FEC15192531}">
      <dgm:prSet/>
      <dgm:spPr/>
      <dgm:t>
        <a:bodyPr/>
        <a:lstStyle/>
        <a:p>
          <a:endParaRPr lang="es-ES" b="1">
            <a:solidFill>
              <a:schemeClr val="tx2">
                <a:lumMod val="75000"/>
              </a:schemeClr>
            </a:solidFill>
            <a:latin typeface="AvantGarde-Book"/>
          </a:endParaRPr>
        </a:p>
      </dgm:t>
    </dgm:pt>
    <dgm:pt modelId="{2A06BCB3-DAA1-BB46-A6BB-7BD5E42B006E}" type="sibTrans" cxnId="{78750BDF-ECCF-0F4A-AB7D-0FEC15192531}">
      <dgm:prSet/>
      <dgm:spPr>
        <a:solidFill>
          <a:schemeClr val="tx2">
            <a:lumMod val="5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s-ES" b="1">
            <a:solidFill>
              <a:schemeClr val="tx2">
                <a:lumMod val="75000"/>
              </a:schemeClr>
            </a:solidFill>
            <a:latin typeface="AvantGarde-Book"/>
          </a:endParaRPr>
        </a:p>
      </dgm:t>
    </dgm:pt>
    <dgm:pt modelId="{E5141F14-004A-8A44-BFD2-EA15B008CE4F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r>
            <a:rPr lang="en-US" sz="2000" b="1" i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Office of Sexual Assault Prevention and Response (OSAPR)</a:t>
          </a:r>
        </a:p>
        <a:p>
          <a:r>
            <a:rPr lang="es-ES" sz="2000" b="1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Sexual </a:t>
          </a:r>
          <a:r>
            <a:rPr lang="es-ES" sz="2000" b="1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assault</a:t>
          </a:r>
          <a:r>
            <a:rPr lang="es-ES" sz="2000" b="1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 and sexual </a:t>
          </a:r>
          <a:r>
            <a:rPr lang="es-ES" sz="2000" b="1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harassment</a:t>
          </a:r>
          <a:r>
            <a:rPr lang="es-ES" sz="2000" b="1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 (SASH </a:t>
          </a:r>
          <a:r>
            <a:rPr lang="es-ES" sz="2000" b="1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Advisers</a:t>
          </a:r>
          <a:r>
            <a:rPr lang="es-ES" sz="2000" b="1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)</a:t>
          </a:r>
          <a:endParaRPr lang="es-ES" sz="2000" b="1" i="0" dirty="0">
            <a:solidFill>
              <a:schemeClr val="tx2">
                <a:lumMod val="75000"/>
              </a:schemeClr>
            </a:solidFill>
            <a:latin typeface="AvantGarde-Book"/>
          </a:endParaRPr>
        </a:p>
      </dgm:t>
    </dgm:pt>
    <dgm:pt modelId="{70CBB2A5-A502-A041-BA5F-85F84FAEF592}" type="parTrans" cxnId="{89666665-A4BD-A345-BDDF-2968B3B3C02E}">
      <dgm:prSet/>
      <dgm:spPr/>
      <dgm:t>
        <a:bodyPr/>
        <a:lstStyle/>
        <a:p>
          <a:endParaRPr lang="es-ES" b="1">
            <a:solidFill>
              <a:schemeClr val="tx2">
                <a:lumMod val="75000"/>
              </a:schemeClr>
            </a:solidFill>
            <a:latin typeface="AvantGarde-Book"/>
          </a:endParaRPr>
        </a:p>
      </dgm:t>
    </dgm:pt>
    <dgm:pt modelId="{15DD9571-0A4E-BA40-BC46-BD7EEE5610F1}" type="sibTrans" cxnId="{89666665-A4BD-A345-BDDF-2968B3B3C02E}">
      <dgm:prSet/>
      <dgm:spPr/>
      <dgm:t>
        <a:bodyPr/>
        <a:lstStyle/>
        <a:p>
          <a:endParaRPr lang="es-ES" b="1">
            <a:solidFill>
              <a:schemeClr val="tx2">
                <a:lumMod val="75000"/>
              </a:schemeClr>
            </a:solidFill>
            <a:latin typeface="AvantGarde-Book"/>
          </a:endParaRPr>
        </a:p>
      </dgm:t>
    </dgm:pt>
    <dgm:pt modelId="{54F1F116-6DFE-43AB-B64F-F32B0D50CDA8}" type="pres">
      <dgm:prSet presAssocID="{D3CAA663-B140-4962-9D94-FCD931940DD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F7B180E-DA57-7E49-8C9D-0CD5333C58B4}" type="pres">
      <dgm:prSet presAssocID="{8449115F-31FA-D943-9152-A00B119633AF}" presName="node" presStyleLbl="node1" presStyleIdx="0" presStyleCnt="2" custScaleX="53121" custLinFactNeighborX="-22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FDBCEBB-45E8-EA48-A67C-D78CB2E65CAB}" type="pres">
      <dgm:prSet presAssocID="{2A06BCB3-DAA1-BB46-A6BB-7BD5E42B006E}" presName="sibTrans" presStyleLbl="sibTrans2D1" presStyleIdx="0" presStyleCnt="1" custScaleX="103496" custScaleY="79045"/>
      <dgm:spPr/>
      <dgm:t>
        <a:bodyPr/>
        <a:lstStyle/>
        <a:p>
          <a:endParaRPr lang="es-ES"/>
        </a:p>
      </dgm:t>
    </dgm:pt>
    <dgm:pt modelId="{0E495D51-CD0B-3F43-B57D-69BEB457CF02}" type="pres">
      <dgm:prSet presAssocID="{2A06BCB3-DAA1-BB46-A6BB-7BD5E42B006E}" presName="connectorText" presStyleLbl="sibTrans2D1" presStyleIdx="0" presStyleCnt="1"/>
      <dgm:spPr/>
      <dgm:t>
        <a:bodyPr/>
        <a:lstStyle/>
        <a:p>
          <a:endParaRPr lang="es-ES"/>
        </a:p>
      </dgm:t>
    </dgm:pt>
    <dgm:pt modelId="{C7C3B679-8622-AD49-A6C3-8F36F21C0333}" type="pres">
      <dgm:prSet presAssocID="{E5141F14-004A-8A44-BFD2-EA15B008CE4F}" presName="node" presStyleLbl="node1" presStyleIdx="1" presStyleCnt="2" custScaleX="114333" custLinFactNeighborX="-1477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973C896-1BA2-4DAB-A97C-108A13294251}" type="presOf" srcId="{E5141F14-004A-8A44-BFD2-EA15B008CE4F}" destId="{C7C3B679-8622-AD49-A6C3-8F36F21C0333}" srcOrd="0" destOrd="0" presId="urn:microsoft.com/office/officeart/2005/8/layout/process1"/>
    <dgm:cxn modelId="{3025B76A-9804-4030-A8FD-36FD1626154B}" type="presOf" srcId="{8449115F-31FA-D943-9152-A00B119633AF}" destId="{6F7B180E-DA57-7E49-8C9D-0CD5333C58B4}" srcOrd="0" destOrd="0" presId="urn:microsoft.com/office/officeart/2005/8/layout/process1"/>
    <dgm:cxn modelId="{89666665-A4BD-A345-BDDF-2968B3B3C02E}" srcId="{D3CAA663-B140-4962-9D94-FCD931940DD9}" destId="{E5141F14-004A-8A44-BFD2-EA15B008CE4F}" srcOrd="1" destOrd="0" parTransId="{70CBB2A5-A502-A041-BA5F-85F84FAEF592}" sibTransId="{15DD9571-0A4E-BA40-BC46-BD7EEE5610F1}"/>
    <dgm:cxn modelId="{F9BE33BD-DFC9-45A7-9230-A959F8181B0A}" type="presOf" srcId="{2A06BCB3-DAA1-BB46-A6BB-7BD5E42B006E}" destId="{0FDBCEBB-45E8-EA48-A67C-D78CB2E65CAB}" srcOrd="0" destOrd="0" presId="urn:microsoft.com/office/officeart/2005/8/layout/process1"/>
    <dgm:cxn modelId="{BDBCC3F6-BBEC-4594-B6A4-E770D75A61F2}" type="presOf" srcId="{2A06BCB3-DAA1-BB46-A6BB-7BD5E42B006E}" destId="{0E495D51-CD0B-3F43-B57D-69BEB457CF02}" srcOrd="1" destOrd="0" presId="urn:microsoft.com/office/officeart/2005/8/layout/process1"/>
    <dgm:cxn modelId="{1B20D190-19E8-46C0-833C-99CEE4FFD104}" type="presOf" srcId="{D3CAA663-B140-4962-9D94-FCD931940DD9}" destId="{54F1F116-6DFE-43AB-B64F-F32B0D50CDA8}" srcOrd="0" destOrd="0" presId="urn:microsoft.com/office/officeart/2005/8/layout/process1"/>
    <dgm:cxn modelId="{78750BDF-ECCF-0F4A-AB7D-0FEC15192531}" srcId="{D3CAA663-B140-4962-9D94-FCD931940DD9}" destId="{8449115F-31FA-D943-9152-A00B119633AF}" srcOrd="0" destOrd="0" parTransId="{F7BED18B-4C61-A544-9729-E5139B67A4B9}" sibTransId="{2A06BCB3-DAA1-BB46-A6BB-7BD5E42B006E}"/>
    <dgm:cxn modelId="{9A45E28C-4771-4180-AADE-6082C13929E3}" type="presParOf" srcId="{54F1F116-6DFE-43AB-B64F-F32B0D50CDA8}" destId="{6F7B180E-DA57-7E49-8C9D-0CD5333C58B4}" srcOrd="0" destOrd="0" presId="urn:microsoft.com/office/officeart/2005/8/layout/process1"/>
    <dgm:cxn modelId="{99DFBBC3-2395-4B97-8B27-174F86F0425F}" type="presParOf" srcId="{54F1F116-6DFE-43AB-B64F-F32B0D50CDA8}" destId="{0FDBCEBB-45E8-EA48-A67C-D78CB2E65CAB}" srcOrd="1" destOrd="0" presId="urn:microsoft.com/office/officeart/2005/8/layout/process1"/>
    <dgm:cxn modelId="{092CCED6-0884-4E7A-8E1E-CAC7F2ABD0C6}" type="presParOf" srcId="{0FDBCEBB-45E8-EA48-A67C-D78CB2E65CAB}" destId="{0E495D51-CD0B-3F43-B57D-69BEB457CF02}" srcOrd="0" destOrd="0" presId="urn:microsoft.com/office/officeart/2005/8/layout/process1"/>
    <dgm:cxn modelId="{19972221-E2E7-4F28-8320-47ADEFDCFE9F}" type="presParOf" srcId="{54F1F116-6DFE-43AB-B64F-F32B0D50CDA8}" destId="{C7C3B679-8622-AD49-A6C3-8F36F21C0333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CAA663-B140-4962-9D94-FCD931940DD9}" type="doc">
      <dgm:prSet loTypeId="urn:microsoft.com/office/officeart/2005/8/layout/process1" loCatId="process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es-ES"/>
        </a:p>
      </dgm:t>
    </dgm:pt>
    <dgm:pt modelId="{D96D167E-BD31-474E-BD4E-01500FF7A208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r>
            <a:rPr lang="en-US" sz="2000" b="1" i="0" kern="900" spc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Sexual Violence Advisory Board (</a:t>
          </a:r>
          <a:r>
            <a:rPr lang="en-US" sz="2000" b="1" i="0" kern="900" spc="0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SVAB</a:t>
          </a:r>
          <a:r>
            <a:rPr lang="en-US" sz="2000" b="1" i="0" kern="900" spc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)</a:t>
          </a:r>
          <a:endParaRPr lang="es-ES" sz="2000" b="1" kern="900" spc="0" baseline="0" dirty="0">
            <a:solidFill>
              <a:schemeClr val="tx2">
                <a:lumMod val="75000"/>
              </a:schemeClr>
            </a:solidFill>
            <a:effectLst/>
            <a:latin typeface="AvantGarde-Book"/>
          </a:endParaRPr>
        </a:p>
      </dgm:t>
    </dgm:pt>
    <dgm:pt modelId="{0CE2CA75-63B5-4AA5-BFF7-9CBD1BE4359D}" type="parTrans" cxnId="{EAE50D4A-B597-410C-BE17-E80054004A88}">
      <dgm:prSet/>
      <dgm:spPr/>
      <dgm:t>
        <a:bodyPr/>
        <a:lstStyle/>
        <a:p>
          <a:endParaRPr lang="es-ES" sz="1600" b="1">
            <a:solidFill>
              <a:schemeClr val="tx2">
                <a:lumMod val="75000"/>
              </a:schemeClr>
            </a:solidFill>
          </a:endParaRPr>
        </a:p>
      </dgm:t>
    </dgm:pt>
    <dgm:pt modelId="{60DE4C66-D102-46EA-B418-D83BB986214C}" type="sibTrans" cxnId="{EAE50D4A-B597-410C-BE17-E80054004A88}">
      <dgm:prSet/>
      <dgm:spPr/>
      <dgm:t>
        <a:bodyPr/>
        <a:lstStyle/>
        <a:p>
          <a:endParaRPr lang="es-ES" sz="1600" b="1">
            <a:solidFill>
              <a:schemeClr val="tx2">
                <a:lumMod val="75000"/>
              </a:schemeClr>
            </a:solidFill>
          </a:endParaRPr>
        </a:p>
      </dgm:t>
    </dgm:pt>
    <dgm:pt modelId="{5582E2DE-1802-4DB2-9070-BF00E40D81F6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r>
            <a:rPr lang="en-US" sz="2000" b="1" i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Universidad de Stanford</a:t>
          </a:r>
          <a:endParaRPr lang="es-ES" sz="2000" b="1" baseline="0" dirty="0">
            <a:solidFill>
              <a:schemeClr val="tx2">
                <a:lumMod val="75000"/>
              </a:schemeClr>
            </a:solidFill>
            <a:effectLst/>
            <a:latin typeface="AvantGarde-Book"/>
          </a:endParaRPr>
        </a:p>
      </dgm:t>
    </dgm:pt>
    <dgm:pt modelId="{ABB2847F-D382-42E7-B50A-A8C5050BF65F}" type="sibTrans" cxnId="{0B588E8B-0E8A-419D-BC84-7405F877EAA5}">
      <dgm:prSet custT="1"/>
      <dgm:spPr>
        <a:solidFill>
          <a:schemeClr val="tx2">
            <a:lumMod val="5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s-ES" sz="1600" b="1">
            <a:solidFill>
              <a:schemeClr val="tx2">
                <a:lumMod val="75000"/>
              </a:schemeClr>
            </a:solidFill>
          </a:endParaRPr>
        </a:p>
      </dgm:t>
    </dgm:pt>
    <dgm:pt modelId="{BBFAD0D0-2C8F-4518-B96C-8946A62405DE}" type="parTrans" cxnId="{0B588E8B-0E8A-419D-BC84-7405F877EAA5}">
      <dgm:prSet/>
      <dgm:spPr/>
      <dgm:t>
        <a:bodyPr/>
        <a:lstStyle/>
        <a:p>
          <a:endParaRPr lang="es-ES" sz="1600" b="1">
            <a:solidFill>
              <a:schemeClr val="tx2">
                <a:lumMod val="75000"/>
              </a:schemeClr>
            </a:solidFill>
          </a:endParaRPr>
        </a:p>
      </dgm:t>
    </dgm:pt>
    <dgm:pt modelId="{54F1F116-6DFE-43AB-B64F-F32B0D50CDA8}" type="pres">
      <dgm:prSet presAssocID="{D3CAA663-B140-4962-9D94-FCD931940DD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1718B5D-C782-41FC-9582-15EDC3A0D8A0}" type="pres">
      <dgm:prSet presAssocID="{5582E2DE-1802-4DB2-9070-BF00E40D81F6}" presName="node" presStyleLbl="node1" presStyleIdx="0" presStyleCnt="2" custScaleX="71514" custLinFactNeighborX="99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FBC003-3CDE-4B7C-8556-002AAE25BB9E}" type="pres">
      <dgm:prSet presAssocID="{ABB2847F-D382-42E7-B50A-A8C5050BF65F}" presName="sibTrans" presStyleLbl="sibTrans2D1" presStyleIdx="0" presStyleCnt="1"/>
      <dgm:spPr/>
      <dgm:t>
        <a:bodyPr/>
        <a:lstStyle/>
        <a:p>
          <a:endParaRPr lang="es-ES"/>
        </a:p>
      </dgm:t>
    </dgm:pt>
    <dgm:pt modelId="{45DED3E2-0DBB-4EB6-B39C-0079EBF06971}" type="pres">
      <dgm:prSet presAssocID="{ABB2847F-D382-42E7-B50A-A8C5050BF65F}" presName="connectorText" presStyleLbl="sibTrans2D1" presStyleIdx="0" presStyleCnt="1"/>
      <dgm:spPr/>
      <dgm:t>
        <a:bodyPr/>
        <a:lstStyle/>
        <a:p>
          <a:endParaRPr lang="es-ES"/>
        </a:p>
      </dgm:t>
    </dgm:pt>
    <dgm:pt modelId="{66F650EF-A6CD-4338-824C-5E368733C6B6}" type="pres">
      <dgm:prSet presAssocID="{D96D167E-BD31-474E-BD4E-01500FF7A208}" presName="node" presStyleLbl="node1" presStyleIdx="1" presStyleCnt="2" custScaleX="13588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E77BD7F-54F7-443D-9325-8D7B8FCA7108}" type="presOf" srcId="{ABB2847F-D382-42E7-B50A-A8C5050BF65F}" destId="{45DED3E2-0DBB-4EB6-B39C-0079EBF06971}" srcOrd="1" destOrd="0" presId="urn:microsoft.com/office/officeart/2005/8/layout/process1"/>
    <dgm:cxn modelId="{EAE50D4A-B597-410C-BE17-E80054004A88}" srcId="{D3CAA663-B140-4962-9D94-FCD931940DD9}" destId="{D96D167E-BD31-474E-BD4E-01500FF7A208}" srcOrd="1" destOrd="0" parTransId="{0CE2CA75-63B5-4AA5-BFF7-9CBD1BE4359D}" sibTransId="{60DE4C66-D102-46EA-B418-D83BB986214C}"/>
    <dgm:cxn modelId="{40847C7B-3CDC-4C44-8C13-347E82F04CC0}" type="presOf" srcId="{D96D167E-BD31-474E-BD4E-01500FF7A208}" destId="{66F650EF-A6CD-4338-824C-5E368733C6B6}" srcOrd="0" destOrd="0" presId="urn:microsoft.com/office/officeart/2005/8/layout/process1"/>
    <dgm:cxn modelId="{3323B241-2D78-4781-94F5-953B3645849B}" type="presOf" srcId="{5582E2DE-1802-4DB2-9070-BF00E40D81F6}" destId="{B1718B5D-C782-41FC-9582-15EDC3A0D8A0}" srcOrd="0" destOrd="0" presId="urn:microsoft.com/office/officeart/2005/8/layout/process1"/>
    <dgm:cxn modelId="{4E8702E7-C1CB-4649-85A3-8F584110C363}" type="presOf" srcId="{D3CAA663-B140-4962-9D94-FCD931940DD9}" destId="{54F1F116-6DFE-43AB-B64F-F32B0D50CDA8}" srcOrd="0" destOrd="0" presId="urn:microsoft.com/office/officeart/2005/8/layout/process1"/>
    <dgm:cxn modelId="{E6909F9A-29B4-410D-A4E4-7EA5610C8DF1}" type="presOf" srcId="{ABB2847F-D382-42E7-B50A-A8C5050BF65F}" destId="{E7FBC003-3CDE-4B7C-8556-002AAE25BB9E}" srcOrd="0" destOrd="0" presId="urn:microsoft.com/office/officeart/2005/8/layout/process1"/>
    <dgm:cxn modelId="{0B588E8B-0E8A-419D-BC84-7405F877EAA5}" srcId="{D3CAA663-B140-4962-9D94-FCD931940DD9}" destId="{5582E2DE-1802-4DB2-9070-BF00E40D81F6}" srcOrd="0" destOrd="0" parTransId="{BBFAD0D0-2C8F-4518-B96C-8946A62405DE}" sibTransId="{ABB2847F-D382-42E7-B50A-A8C5050BF65F}"/>
    <dgm:cxn modelId="{26AA90A7-7ED0-4A3D-B8F3-88B622F3CAC4}" type="presParOf" srcId="{54F1F116-6DFE-43AB-B64F-F32B0D50CDA8}" destId="{B1718B5D-C782-41FC-9582-15EDC3A0D8A0}" srcOrd="0" destOrd="0" presId="urn:microsoft.com/office/officeart/2005/8/layout/process1"/>
    <dgm:cxn modelId="{DB0BD586-7ECD-4436-8F58-400F95D75BCE}" type="presParOf" srcId="{54F1F116-6DFE-43AB-B64F-F32B0D50CDA8}" destId="{E7FBC003-3CDE-4B7C-8556-002AAE25BB9E}" srcOrd="1" destOrd="0" presId="urn:microsoft.com/office/officeart/2005/8/layout/process1"/>
    <dgm:cxn modelId="{D0A60CFD-26CA-45C7-AD55-DCD74BEAB9B6}" type="presParOf" srcId="{E7FBC003-3CDE-4B7C-8556-002AAE25BB9E}" destId="{45DED3E2-0DBB-4EB6-B39C-0079EBF06971}" srcOrd="0" destOrd="0" presId="urn:microsoft.com/office/officeart/2005/8/layout/process1"/>
    <dgm:cxn modelId="{E59A8042-1653-41C6-B3C3-1609B6C5184B}" type="presParOf" srcId="{54F1F116-6DFE-43AB-B64F-F32B0D50CDA8}" destId="{66F650EF-A6CD-4338-824C-5E368733C6B6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3CAA663-B140-4962-9D94-FCD931940DD9}" type="doc">
      <dgm:prSet loTypeId="urn:microsoft.com/office/officeart/2005/8/layout/process1" loCatId="process" qsTypeId="urn:microsoft.com/office/officeart/2005/8/quickstyle/simple2" qsCatId="simple" csTypeId="urn:microsoft.com/office/officeart/2005/8/colors/accent1_1" csCatId="accent1" phldr="1"/>
      <dgm:spPr/>
    </dgm:pt>
    <dgm:pt modelId="{5582E2DE-1802-4DB2-9070-BF00E40D81F6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r>
            <a:rPr lang="es-MX" sz="2000" b="1" i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Instituto Tecnológico de </a:t>
          </a:r>
          <a:r>
            <a:rPr lang="es-ES" sz="2000" b="1" i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Massachusetts</a:t>
          </a:r>
          <a:endParaRPr lang="es-ES" sz="2000" b="1" i="0" dirty="0">
            <a:solidFill>
              <a:schemeClr val="tx2">
                <a:lumMod val="75000"/>
              </a:schemeClr>
            </a:solidFill>
            <a:latin typeface="AvantGarde-Book"/>
          </a:endParaRPr>
        </a:p>
      </dgm:t>
    </dgm:pt>
    <dgm:pt modelId="{BBFAD0D0-2C8F-4518-B96C-8946A62405DE}" type="parTrans" cxnId="{0B588E8B-0E8A-419D-BC84-7405F877EAA5}">
      <dgm:prSet/>
      <dgm:spPr/>
      <dgm:t>
        <a:bodyPr/>
        <a:lstStyle/>
        <a:p>
          <a:endParaRPr lang="es-ES" sz="2000" b="1" i="0">
            <a:solidFill>
              <a:schemeClr val="tx2">
                <a:lumMod val="75000"/>
              </a:schemeClr>
            </a:solidFill>
            <a:latin typeface="AvantGarde-Book"/>
          </a:endParaRPr>
        </a:p>
      </dgm:t>
    </dgm:pt>
    <dgm:pt modelId="{ABB2847F-D382-42E7-B50A-A8C5050BF65F}" type="sibTrans" cxnId="{0B588E8B-0E8A-419D-BC84-7405F877EAA5}">
      <dgm:prSet custT="1"/>
      <dgm:spPr>
        <a:solidFill>
          <a:schemeClr val="tx2">
            <a:lumMod val="5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s-ES" sz="2000" b="1" i="0">
            <a:solidFill>
              <a:schemeClr val="tx2">
                <a:lumMod val="75000"/>
              </a:schemeClr>
            </a:solidFill>
            <a:latin typeface="AvantGarde-Book"/>
          </a:endParaRPr>
        </a:p>
      </dgm:t>
    </dgm:pt>
    <dgm:pt modelId="{D96D167E-BD31-474E-BD4E-01500FF7A208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pPr algn="ctr"/>
          <a:r>
            <a:rPr lang="en-US" sz="2000" b="1" i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MIT Police</a:t>
          </a:r>
        </a:p>
        <a:p>
          <a:pPr algn="ctr"/>
          <a:r>
            <a:rPr lang="es-ES" sz="2000" b="1" i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MIT </a:t>
          </a:r>
          <a:r>
            <a:rPr lang="es-ES" sz="2000" b="1" i="0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Medical</a:t>
          </a:r>
          <a:endParaRPr lang="en-US" sz="2000" b="1" i="0" dirty="0" smtClean="0">
            <a:solidFill>
              <a:schemeClr val="tx2">
                <a:lumMod val="75000"/>
              </a:schemeClr>
            </a:solidFill>
            <a:latin typeface="AvantGarde-Book"/>
          </a:endParaRPr>
        </a:p>
        <a:p>
          <a:pPr algn="ctr"/>
          <a:r>
            <a:rPr lang="es-ES" sz="2000" b="1" i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Stop </a:t>
          </a:r>
          <a:r>
            <a:rPr lang="es-ES" sz="2000" b="1" i="0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our</a:t>
          </a:r>
          <a:r>
            <a:rPr lang="es-ES" sz="2000" b="1" i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 </a:t>
          </a:r>
          <a:r>
            <a:rPr lang="es-ES" sz="2000" b="1" i="0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silence</a:t>
          </a:r>
          <a:endParaRPr lang="en-US" sz="2000" b="1" i="0" dirty="0" smtClean="0">
            <a:solidFill>
              <a:schemeClr val="tx2">
                <a:lumMod val="75000"/>
              </a:schemeClr>
            </a:solidFill>
            <a:latin typeface="AvantGarde-Book"/>
          </a:endParaRPr>
        </a:p>
      </dgm:t>
    </dgm:pt>
    <dgm:pt modelId="{0CE2CA75-63B5-4AA5-BFF7-9CBD1BE4359D}" type="parTrans" cxnId="{EAE50D4A-B597-410C-BE17-E80054004A88}">
      <dgm:prSet/>
      <dgm:spPr/>
      <dgm:t>
        <a:bodyPr/>
        <a:lstStyle/>
        <a:p>
          <a:endParaRPr lang="es-ES" sz="2000" b="1" i="0">
            <a:solidFill>
              <a:schemeClr val="tx2">
                <a:lumMod val="75000"/>
              </a:schemeClr>
            </a:solidFill>
            <a:latin typeface="AvantGarde-Book"/>
          </a:endParaRPr>
        </a:p>
      </dgm:t>
    </dgm:pt>
    <dgm:pt modelId="{60DE4C66-D102-46EA-B418-D83BB986214C}" type="sibTrans" cxnId="{EAE50D4A-B597-410C-BE17-E80054004A88}">
      <dgm:prSet/>
      <dgm:spPr/>
      <dgm:t>
        <a:bodyPr/>
        <a:lstStyle/>
        <a:p>
          <a:endParaRPr lang="es-ES" sz="2000" b="1" i="0">
            <a:solidFill>
              <a:schemeClr val="tx2">
                <a:lumMod val="75000"/>
              </a:schemeClr>
            </a:solidFill>
            <a:latin typeface="AvantGarde-Book"/>
          </a:endParaRPr>
        </a:p>
      </dgm:t>
    </dgm:pt>
    <dgm:pt modelId="{54F1F116-6DFE-43AB-B64F-F32B0D50CDA8}" type="pres">
      <dgm:prSet presAssocID="{D3CAA663-B140-4962-9D94-FCD931940DD9}" presName="Name0" presStyleCnt="0">
        <dgm:presLayoutVars>
          <dgm:dir/>
          <dgm:resizeHandles val="exact"/>
        </dgm:presLayoutVars>
      </dgm:prSet>
      <dgm:spPr/>
    </dgm:pt>
    <dgm:pt modelId="{B1718B5D-C782-41FC-9582-15EDC3A0D8A0}" type="pres">
      <dgm:prSet presAssocID="{5582E2DE-1802-4DB2-9070-BF00E40D81F6}" presName="node" presStyleLbl="node1" presStyleIdx="0" presStyleCnt="2" custAng="0" custScaleX="60812" custLinFactNeighborX="-558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FBC003-3CDE-4B7C-8556-002AAE25BB9E}" type="pres">
      <dgm:prSet presAssocID="{ABB2847F-D382-42E7-B50A-A8C5050BF65F}" presName="sibTrans" presStyleLbl="sibTrans2D1" presStyleIdx="0" presStyleCnt="1"/>
      <dgm:spPr/>
      <dgm:t>
        <a:bodyPr/>
        <a:lstStyle/>
        <a:p>
          <a:endParaRPr lang="es-ES"/>
        </a:p>
      </dgm:t>
    </dgm:pt>
    <dgm:pt modelId="{45DED3E2-0DBB-4EB6-B39C-0079EBF06971}" type="pres">
      <dgm:prSet presAssocID="{ABB2847F-D382-42E7-B50A-A8C5050BF65F}" presName="connectorText" presStyleLbl="sibTrans2D1" presStyleIdx="0" presStyleCnt="1"/>
      <dgm:spPr/>
      <dgm:t>
        <a:bodyPr/>
        <a:lstStyle/>
        <a:p>
          <a:endParaRPr lang="es-ES"/>
        </a:p>
      </dgm:t>
    </dgm:pt>
    <dgm:pt modelId="{66F650EF-A6CD-4338-824C-5E368733C6B6}" type="pres">
      <dgm:prSet presAssocID="{D96D167E-BD31-474E-BD4E-01500FF7A208}" presName="node" presStyleLbl="node1" presStyleIdx="1" presStyleCnt="2" custScaleX="117004" custLinFactNeighborX="564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BA03735-AABB-4192-AA85-696B0A9204BE}" type="presOf" srcId="{D96D167E-BD31-474E-BD4E-01500FF7A208}" destId="{66F650EF-A6CD-4338-824C-5E368733C6B6}" srcOrd="0" destOrd="0" presId="urn:microsoft.com/office/officeart/2005/8/layout/process1"/>
    <dgm:cxn modelId="{7B731403-E3BF-4976-8499-7DFBB7632D65}" type="presOf" srcId="{ABB2847F-D382-42E7-B50A-A8C5050BF65F}" destId="{45DED3E2-0DBB-4EB6-B39C-0079EBF06971}" srcOrd="1" destOrd="0" presId="urn:microsoft.com/office/officeart/2005/8/layout/process1"/>
    <dgm:cxn modelId="{EAE50D4A-B597-410C-BE17-E80054004A88}" srcId="{D3CAA663-B140-4962-9D94-FCD931940DD9}" destId="{D96D167E-BD31-474E-BD4E-01500FF7A208}" srcOrd="1" destOrd="0" parTransId="{0CE2CA75-63B5-4AA5-BFF7-9CBD1BE4359D}" sibTransId="{60DE4C66-D102-46EA-B418-D83BB986214C}"/>
    <dgm:cxn modelId="{0EF61F22-AB7C-476D-8472-5BEEA9797686}" type="presOf" srcId="{5582E2DE-1802-4DB2-9070-BF00E40D81F6}" destId="{B1718B5D-C782-41FC-9582-15EDC3A0D8A0}" srcOrd="0" destOrd="0" presId="urn:microsoft.com/office/officeart/2005/8/layout/process1"/>
    <dgm:cxn modelId="{E0DEF650-BA5B-4E7A-9E0D-6A61E4ED115B}" type="presOf" srcId="{ABB2847F-D382-42E7-B50A-A8C5050BF65F}" destId="{E7FBC003-3CDE-4B7C-8556-002AAE25BB9E}" srcOrd="0" destOrd="0" presId="urn:microsoft.com/office/officeart/2005/8/layout/process1"/>
    <dgm:cxn modelId="{F53D0913-0138-47CF-B140-9248488EB3C0}" type="presOf" srcId="{D3CAA663-B140-4962-9D94-FCD931940DD9}" destId="{54F1F116-6DFE-43AB-B64F-F32B0D50CDA8}" srcOrd="0" destOrd="0" presId="urn:microsoft.com/office/officeart/2005/8/layout/process1"/>
    <dgm:cxn modelId="{0B588E8B-0E8A-419D-BC84-7405F877EAA5}" srcId="{D3CAA663-B140-4962-9D94-FCD931940DD9}" destId="{5582E2DE-1802-4DB2-9070-BF00E40D81F6}" srcOrd="0" destOrd="0" parTransId="{BBFAD0D0-2C8F-4518-B96C-8946A62405DE}" sibTransId="{ABB2847F-D382-42E7-B50A-A8C5050BF65F}"/>
    <dgm:cxn modelId="{05B38F44-5218-4721-B069-92EBF4FC8E5F}" type="presParOf" srcId="{54F1F116-6DFE-43AB-B64F-F32B0D50CDA8}" destId="{B1718B5D-C782-41FC-9582-15EDC3A0D8A0}" srcOrd="0" destOrd="0" presId="urn:microsoft.com/office/officeart/2005/8/layout/process1"/>
    <dgm:cxn modelId="{CAA5E0E2-3254-405C-AF19-77165D02B93F}" type="presParOf" srcId="{54F1F116-6DFE-43AB-B64F-F32B0D50CDA8}" destId="{E7FBC003-3CDE-4B7C-8556-002AAE25BB9E}" srcOrd="1" destOrd="0" presId="urn:microsoft.com/office/officeart/2005/8/layout/process1"/>
    <dgm:cxn modelId="{791B38A2-2DF3-418D-92B1-10B0246162BA}" type="presParOf" srcId="{E7FBC003-3CDE-4B7C-8556-002AAE25BB9E}" destId="{45DED3E2-0DBB-4EB6-B39C-0079EBF06971}" srcOrd="0" destOrd="0" presId="urn:microsoft.com/office/officeart/2005/8/layout/process1"/>
    <dgm:cxn modelId="{03800F03-B097-43D2-BCBB-60311580D917}" type="presParOf" srcId="{54F1F116-6DFE-43AB-B64F-F32B0D50CDA8}" destId="{66F650EF-A6CD-4338-824C-5E368733C6B6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3CAA663-B140-4962-9D94-FCD931940DD9}" type="doc">
      <dgm:prSet loTypeId="urn:microsoft.com/office/officeart/2005/8/layout/process1" loCatId="process" qsTypeId="urn:microsoft.com/office/officeart/2005/8/quickstyle/simple2" qsCatId="simple" csTypeId="urn:microsoft.com/office/officeart/2005/8/colors/accent1_1" csCatId="accent1" phldr="1"/>
      <dgm:spPr/>
    </dgm:pt>
    <dgm:pt modelId="{5582E2DE-1802-4DB2-9070-BF00E40D81F6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pPr>
            <a:lnSpc>
              <a:spcPct val="150000"/>
            </a:lnSpc>
          </a:pPr>
          <a:r>
            <a:rPr lang="en-US" sz="1800" b="1" i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Universidad de Pennsylvania </a:t>
          </a:r>
          <a:endParaRPr lang="es-ES" sz="1800" b="1" i="0" dirty="0">
            <a:solidFill>
              <a:schemeClr val="tx2">
                <a:lumMod val="75000"/>
              </a:schemeClr>
            </a:solidFill>
            <a:latin typeface="AvantGarde-Book"/>
          </a:endParaRPr>
        </a:p>
      </dgm:t>
    </dgm:pt>
    <dgm:pt modelId="{BBFAD0D0-2C8F-4518-B96C-8946A62405DE}" type="parTrans" cxnId="{0B588E8B-0E8A-419D-BC84-7405F877EAA5}">
      <dgm:prSet/>
      <dgm:spPr/>
      <dgm:t>
        <a:bodyPr/>
        <a:lstStyle/>
        <a:p>
          <a:pPr>
            <a:lnSpc>
              <a:spcPct val="150000"/>
            </a:lnSpc>
          </a:pPr>
          <a:endParaRPr lang="es-ES" sz="1800" b="1" i="0">
            <a:solidFill>
              <a:schemeClr val="tx2">
                <a:lumMod val="75000"/>
              </a:schemeClr>
            </a:solidFill>
            <a:latin typeface="AvantGarde-Book"/>
          </a:endParaRPr>
        </a:p>
      </dgm:t>
    </dgm:pt>
    <dgm:pt modelId="{ABB2847F-D382-42E7-B50A-A8C5050BF65F}" type="sibTrans" cxnId="{0B588E8B-0E8A-419D-BC84-7405F877EAA5}">
      <dgm:prSet custT="1"/>
      <dgm:spPr>
        <a:solidFill>
          <a:schemeClr val="tx2">
            <a:lumMod val="5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50000"/>
            </a:lnSpc>
          </a:pPr>
          <a:endParaRPr lang="es-ES" sz="1800" b="1" i="0">
            <a:solidFill>
              <a:schemeClr val="tx2">
                <a:lumMod val="75000"/>
              </a:schemeClr>
            </a:solidFill>
            <a:latin typeface="AvantGarde-Book"/>
          </a:endParaRPr>
        </a:p>
      </dgm:t>
    </dgm:pt>
    <dgm:pt modelId="{B91E9F14-5E82-40EA-8AFC-D218122ADCDE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pPr algn="ctr">
            <a:lnSpc>
              <a:spcPct val="100000"/>
            </a:lnSpc>
          </a:pPr>
          <a:r>
            <a:rPr lang="en-US" sz="1800" b="1" i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Office of Affirmative Action and Equal Opportunity Programs</a:t>
          </a:r>
        </a:p>
        <a:p>
          <a:pPr algn="ctr">
            <a:lnSpc>
              <a:spcPct val="150000"/>
            </a:lnSpc>
          </a:pPr>
          <a:r>
            <a:rPr lang="es-ES" sz="1800" b="1" i="0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Penn</a:t>
          </a:r>
          <a:r>
            <a:rPr lang="es-ES" sz="1800" b="1" i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 Women’s Center</a:t>
          </a:r>
        </a:p>
        <a:p>
          <a:pPr algn="ctr">
            <a:lnSpc>
              <a:spcPct val="150000"/>
            </a:lnSpc>
          </a:pPr>
          <a:r>
            <a:rPr lang="es-ES" sz="1800" b="1" i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Campus </a:t>
          </a:r>
          <a:r>
            <a:rPr lang="es-ES" sz="1800" b="1" i="0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Community</a:t>
          </a:r>
          <a:r>
            <a:rPr lang="es-ES" sz="1800" b="1" i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 </a:t>
          </a:r>
          <a:r>
            <a:rPr lang="es-ES" sz="1800" b="1" i="0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Consortium</a:t>
          </a:r>
          <a:endParaRPr lang="es-ES" sz="1800" b="1" i="0" dirty="0">
            <a:solidFill>
              <a:schemeClr val="tx2">
                <a:lumMod val="75000"/>
              </a:schemeClr>
            </a:solidFill>
            <a:latin typeface="AvantGarde-Book"/>
          </a:endParaRPr>
        </a:p>
      </dgm:t>
    </dgm:pt>
    <dgm:pt modelId="{BE7BBE24-78A7-4F58-B0F2-D2C922894EE9}" type="parTrans" cxnId="{0C5C3A7C-8AD8-4112-AA10-C299AA1B6199}">
      <dgm:prSet/>
      <dgm:spPr/>
      <dgm:t>
        <a:bodyPr/>
        <a:lstStyle/>
        <a:p>
          <a:pPr>
            <a:lnSpc>
              <a:spcPct val="150000"/>
            </a:lnSpc>
          </a:pPr>
          <a:endParaRPr lang="es-MX" sz="1800" b="1" i="0">
            <a:solidFill>
              <a:schemeClr val="tx2">
                <a:lumMod val="75000"/>
              </a:schemeClr>
            </a:solidFill>
            <a:latin typeface="AvantGarde-Book"/>
          </a:endParaRPr>
        </a:p>
      </dgm:t>
    </dgm:pt>
    <dgm:pt modelId="{257368AB-77F7-4DD3-BDCB-7D470D6C0F31}" type="sibTrans" cxnId="{0C5C3A7C-8AD8-4112-AA10-C299AA1B6199}">
      <dgm:prSet/>
      <dgm:spPr/>
      <dgm:t>
        <a:bodyPr/>
        <a:lstStyle/>
        <a:p>
          <a:pPr>
            <a:lnSpc>
              <a:spcPct val="150000"/>
            </a:lnSpc>
          </a:pPr>
          <a:endParaRPr lang="es-MX" sz="1800" b="1" i="0">
            <a:solidFill>
              <a:schemeClr val="tx2">
                <a:lumMod val="75000"/>
              </a:schemeClr>
            </a:solidFill>
            <a:latin typeface="AvantGarde-Book"/>
          </a:endParaRPr>
        </a:p>
      </dgm:t>
    </dgm:pt>
    <dgm:pt modelId="{54F1F116-6DFE-43AB-B64F-F32B0D50CDA8}" type="pres">
      <dgm:prSet presAssocID="{D3CAA663-B140-4962-9D94-FCD931940DD9}" presName="Name0" presStyleCnt="0">
        <dgm:presLayoutVars>
          <dgm:dir/>
          <dgm:resizeHandles val="exact"/>
        </dgm:presLayoutVars>
      </dgm:prSet>
      <dgm:spPr/>
    </dgm:pt>
    <dgm:pt modelId="{B1718B5D-C782-41FC-9582-15EDC3A0D8A0}" type="pres">
      <dgm:prSet presAssocID="{5582E2DE-1802-4DB2-9070-BF00E40D81F6}" presName="node" presStyleLbl="node1" presStyleIdx="0" presStyleCnt="2" custScaleX="62474" custLinFactNeighborX="120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FBC003-3CDE-4B7C-8556-002AAE25BB9E}" type="pres">
      <dgm:prSet presAssocID="{ABB2847F-D382-42E7-B50A-A8C5050BF65F}" presName="sibTrans" presStyleLbl="sibTrans2D1" presStyleIdx="0" presStyleCnt="1"/>
      <dgm:spPr/>
      <dgm:t>
        <a:bodyPr/>
        <a:lstStyle/>
        <a:p>
          <a:endParaRPr lang="es-ES"/>
        </a:p>
      </dgm:t>
    </dgm:pt>
    <dgm:pt modelId="{45DED3E2-0DBB-4EB6-B39C-0079EBF06971}" type="pres">
      <dgm:prSet presAssocID="{ABB2847F-D382-42E7-B50A-A8C5050BF65F}" presName="connectorText" presStyleLbl="sibTrans2D1" presStyleIdx="0" presStyleCnt="1"/>
      <dgm:spPr/>
      <dgm:t>
        <a:bodyPr/>
        <a:lstStyle/>
        <a:p>
          <a:endParaRPr lang="es-ES"/>
        </a:p>
      </dgm:t>
    </dgm:pt>
    <dgm:pt modelId="{2EEB3CF0-7BBA-4A3A-8B91-EF6294B3BEAC}" type="pres">
      <dgm:prSet presAssocID="{B91E9F14-5E82-40EA-8AFC-D218122ADCDE}" presName="node" presStyleLbl="node1" presStyleIdx="1" presStyleCnt="2" custScaleX="121253" custLinFactNeighborX="123" custLinFactNeighborY="400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E531DF2-F8A5-4137-8075-A4AECB154853}" type="presOf" srcId="{ABB2847F-D382-42E7-B50A-A8C5050BF65F}" destId="{45DED3E2-0DBB-4EB6-B39C-0079EBF06971}" srcOrd="1" destOrd="0" presId="urn:microsoft.com/office/officeart/2005/8/layout/process1"/>
    <dgm:cxn modelId="{0C5C3A7C-8AD8-4112-AA10-C299AA1B6199}" srcId="{D3CAA663-B140-4962-9D94-FCD931940DD9}" destId="{B91E9F14-5E82-40EA-8AFC-D218122ADCDE}" srcOrd="1" destOrd="0" parTransId="{BE7BBE24-78A7-4F58-B0F2-D2C922894EE9}" sibTransId="{257368AB-77F7-4DD3-BDCB-7D470D6C0F31}"/>
    <dgm:cxn modelId="{31DD3946-C396-44DF-B5C2-5871BAA2517A}" type="presOf" srcId="{B91E9F14-5E82-40EA-8AFC-D218122ADCDE}" destId="{2EEB3CF0-7BBA-4A3A-8B91-EF6294B3BEAC}" srcOrd="0" destOrd="0" presId="urn:microsoft.com/office/officeart/2005/8/layout/process1"/>
    <dgm:cxn modelId="{43DDC07B-9C0D-4728-84C5-4D86BC67A1C7}" type="presOf" srcId="{D3CAA663-B140-4962-9D94-FCD931940DD9}" destId="{54F1F116-6DFE-43AB-B64F-F32B0D50CDA8}" srcOrd="0" destOrd="0" presId="urn:microsoft.com/office/officeart/2005/8/layout/process1"/>
    <dgm:cxn modelId="{E4C2309C-2E07-49BA-A627-9254BABC61AE}" type="presOf" srcId="{ABB2847F-D382-42E7-B50A-A8C5050BF65F}" destId="{E7FBC003-3CDE-4B7C-8556-002AAE25BB9E}" srcOrd="0" destOrd="0" presId="urn:microsoft.com/office/officeart/2005/8/layout/process1"/>
    <dgm:cxn modelId="{0ED5BBF4-1BF8-40AE-ACFF-24A01481838D}" type="presOf" srcId="{5582E2DE-1802-4DB2-9070-BF00E40D81F6}" destId="{B1718B5D-C782-41FC-9582-15EDC3A0D8A0}" srcOrd="0" destOrd="0" presId="urn:microsoft.com/office/officeart/2005/8/layout/process1"/>
    <dgm:cxn modelId="{0B588E8B-0E8A-419D-BC84-7405F877EAA5}" srcId="{D3CAA663-B140-4962-9D94-FCD931940DD9}" destId="{5582E2DE-1802-4DB2-9070-BF00E40D81F6}" srcOrd="0" destOrd="0" parTransId="{BBFAD0D0-2C8F-4518-B96C-8946A62405DE}" sibTransId="{ABB2847F-D382-42E7-B50A-A8C5050BF65F}"/>
    <dgm:cxn modelId="{06C50F50-81A5-46F1-967B-7F3A31189CD7}" type="presParOf" srcId="{54F1F116-6DFE-43AB-B64F-F32B0D50CDA8}" destId="{B1718B5D-C782-41FC-9582-15EDC3A0D8A0}" srcOrd="0" destOrd="0" presId="urn:microsoft.com/office/officeart/2005/8/layout/process1"/>
    <dgm:cxn modelId="{46C2E304-DF89-4EAD-A27A-BB5992B927A3}" type="presParOf" srcId="{54F1F116-6DFE-43AB-B64F-F32B0D50CDA8}" destId="{E7FBC003-3CDE-4B7C-8556-002AAE25BB9E}" srcOrd="1" destOrd="0" presId="urn:microsoft.com/office/officeart/2005/8/layout/process1"/>
    <dgm:cxn modelId="{1AFDF0A5-186B-48AB-8DD5-682027513603}" type="presParOf" srcId="{E7FBC003-3CDE-4B7C-8556-002AAE25BB9E}" destId="{45DED3E2-0DBB-4EB6-B39C-0079EBF06971}" srcOrd="0" destOrd="0" presId="urn:microsoft.com/office/officeart/2005/8/layout/process1"/>
    <dgm:cxn modelId="{FB64EDA3-CF72-46AD-85E0-03A36AEBEA9F}" type="presParOf" srcId="{54F1F116-6DFE-43AB-B64F-F32B0D50CDA8}" destId="{2EEB3CF0-7BBA-4A3A-8B91-EF6294B3BEAC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3CAA663-B140-4962-9D94-FCD931940DD9}" type="doc">
      <dgm:prSet loTypeId="urn:microsoft.com/office/officeart/2005/8/layout/process1" loCatId="process" qsTypeId="urn:microsoft.com/office/officeart/2005/8/quickstyle/simple2" qsCatId="simple" csTypeId="urn:microsoft.com/office/officeart/2005/8/colors/accent1_1" csCatId="accent1" phldr="1"/>
      <dgm:spPr/>
    </dgm:pt>
    <dgm:pt modelId="{5582E2DE-1802-4DB2-9070-BF00E40D81F6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r>
            <a:rPr lang="es-ES" sz="18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Universidad de </a:t>
          </a:r>
          <a:r>
            <a:rPr lang="es-ES" sz="1800" b="1" i="0" kern="900" spc="0" dirty="0" err="1" smtClean="0">
              <a:solidFill>
                <a:schemeClr val="tx2">
                  <a:lumMod val="50000"/>
                </a:schemeClr>
              </a:solidFill>
              <a:latin typeface="AvantGarde-Book"/>
            </a:rPr>
            <a:t>Dartmouth</a:t>
          </a:r>
          <a:endParaRPr lang="es-ES" sz="1800" b="1" i="0" kern="900" spc="0" dirty="0">
            <a:solidFill>
              <a:schemeClr val="tx2">
                <a:lumMod val="50000"/>
              </a:schemeClr>
            </a:solidFill>
            <a:latin typeface="AvantGarde-Book"/>
          </a:endParaRPr>
        </a:p>
      </dgm:t>
    </dgm:pt>
    <dgm:pt modelId="{BBFAD0D0-2C8F-4518-B96C-8946A62405DE}" type="parTrans" cxnId="{0B588E8B-0E8A-419D-BC84-7405F877EAA5}">
      <dgm:prSet/>
      <dgm:spPr/>
      <dgm:t>
        <a:bodyPr/>
        <a:lstStyle/>
        <a:p>
          <a:endParaRPr lang="es-ES" sz="1800" b="1">
            <a:latin typeface="AvantGarde-Book"/>
          </a:endParaRPr>
        </a:p>
      </dgm:t>
    </dgm:pt>
    <dgm:pt modelId="{ABB2847F-D382-42E7-B50A-A8C5050BF65F}" type="sibTrans" cxnId="{0B588E8B-0E8A-419D-BC84-7405F877EAA5}">
      <dgm:prSet custT="1"/>
      <dgm:spPr>
        <a:solidFill>
          <a:schemeClr val="tx2">
            <a:lumMod val="5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s-ES" sz="1800" b="1">
            <a:latin typeface="AvantGarde-Book"/>
          </a:endParaRPr>
        </a:p>
      </dgm:t>
    </dgm:pt>
    <dgm:pt modelId="{B91E9F14-5E82-40EA-8AFC-D218122ADCDE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en-US" sz="1800" b="1" i="1" kern="900" dirty="0" smtClean="0">
              <a:latin typeface="AvantGarde-Book"/>
            </a:rPr>
            <a:t>Center for Women &amp; Gender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en-US" sz="1800" b="1" i="1" kern="900" dirty="0" smtClean="0">
              <a:latin typeface="AvantGarde-Book"/>
            </a:rPr>
            <a:t>Sexual Abuse Awareness Program </a:t>
          </a:r>
          <a:r>
            <a:rPr lang="en-US" sz="1800" b="1" kern="900" dirty="0" smtClean="0">
              <a:latin typeface="AvantGarde-Book"/>
            </a:rPr>
            <a:t>(SAAP)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es-ES" sz="1800" b="1" i="1" kern="900" dirty="0" smtClean="0">
              <a:latin typeface="AvantGarde-Book"/>
            </a:rPr>
            <a:t>Sexual </a:t>
          </a:r>
          <a:r>
            <a:rPr lang="es-ES" sz="1800" b="1" i="1" kern="900" dirty="0" err="1" smtClean="0">
              <a:latin typeface="AvantGarde-Book"/>
            </a:rPr>
            <a:t>Assault</a:t>
          </a:r>
          <a:r>
            <a:rPr lang="es-ES" sz="1800" b="1" i="1" kern="900" dirty="0" smtClean="0">
              <a:latin typeface="AvantGarde-Book"/>
            </a:rPr>
            <a:t> Peer </a:t>
          </a:r>
          <a:r>
            <a:rPr lang="es-ES" sz="1800" b="1" i="1" kern="900" dirty="0" err="1" smtClean="0">
              <a:latin typeface="AvantGarde-Book"/>
            </a:rPr>
            <a:t>Advisos</a:t>
          </a:r>
          <a:r>
            <a:rPr lang="es-ES" sz="1800" b="1" i="1" kern="900" dirty="0" smtClean="0">
              <a:latin typeface="AvantGarde-Book"/>
            </a:rPr>
            <a:t> (SAPA)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es-ES" sz="1800" b="1" kern="900" dirty="0" err="1" smtClean="0">
              <a:latin typeface="AvantGarde-Book"/>
            </a:rPr>
            <a:t>Counseling</a:t>
          </a:r>
          <a:r>
            <a:rPr lang="es-ES" sz="1800" b="1" kern="900" dirty="0" smtClean="0">
              <a:latin typeface="AvantGarde-Book"/>
            </a:rPr>
            <a:t> and </a:t>
          </a:r>
          <a:r>
            <a:rPr lang="es-ES" sz="1800" b="1" kern="900" dirty="0" err="1" smtClean="0">
              <a:latin typeface="AvantGarde-Book"/>
            </a:rPr>
            <a:t>Human</a:t>
          </a:r>
          <a:r>
            <a:rPr lang="es-ES" sz="1800" b="1" kern="900" dirty="0" smtClean="0">
              <a:latin typeface="AvantGarde-Book"/>
            </a:rPr>
            <a:t> </a:t>
          </a:r>
          <a:r>
            <a:rPr lang="es-ES" sz="1800" b="1" kern="900" dirty="0" err="1" smtClean="0">
              <a:latin typeface="AvantGarde-Book"/>
            </a:rPr>
            <a:t>Development</a:t>
          </a:r>
          <a:endParaRPr lang="es-ES" sz="1800" b="1" kern="900" dirty="0" smtClean="0">
            <a:latin typeface="AvantGarde-Book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es-ES" sz="1800" b="1" i="1" kern="900" dirty="0" err="1" smtClean="0">
              <a:latin typeface="AvantGarde-Book"/>
            </a:rPr>
            <a:t>Department</a:t>
          </a:r>
          <a:r>
            <a:rPr lang="es-ES" sz="1800" b="1" i="1" kern="900" dirty="0" smtClean="0">
              <a:latin typeface="AvantGarde-Book"/>
            </a:rPr>
            <a:t> Of Safety &amp; Security</a:t>
          </a:r>
        </a:p>
      </dgm:t>
    </dgm:pt>
    <dgm:pt modelId="{BE7BBE24-78A7-4F58-B0F2-D2C922894EE9}" type="parTrans" cxnId="{0C5C3A7C-8AD8-4112-AA10-C299AA1B6199}">
      <dgm:prSet/>
      <dgm:spPr/>
      <dgm:t>
        <a:bodyPr/>
        <a:lstStyle/>
        <a:p>
          <a:endParaRPr lang="es-MX" sz="1800" b="1">
            <a:latin typeface="AvantGarde-Book"/>
          </a:endParaRPr>
        </a:p>
      </dgm:t>
    </dgm:pt>
    <dgm:pt modelId="{257368AB-77F7-4DD3-BDCB-7D470D6C0F31}" type="sibTrans" cxnId="{0C5C3A7C-8AD8-4112-AA10-C299AA1B6199}">
      <dgm:prSet/>
      <dgm:spPr/>
      <dgm:t>
        <a:bodyPr/>
        <a:lstStyle/>
        <a:p>
          <a:endParaRPr lang="es-MX" sz="1800" b="1">
            <a:latin typeface="AvantGarde-Book"/>
          </a:endParaRPr>
        </a:p>
      </dgm:t>
    </dgm:pt>
    <dgm:pt modelId="{54F1F116-6DFE-43AB-B64F-F32B0D50CDA8}" type="pres">
      <dgm:prSet presAssocID="{D3CAA663-B140-4962-9D94-FCD931940DD9}" presName="Name0" presStyleCnt="0">
        <dgm:presLayoutVars>
          <dgm:dir/>
          <dgm:resizeHandles val="exact"/>
        </dgm:presLayoutVars>
      </dgm:prSet>
      <dgm:spPr/>
    </dgm:pt>
    <dgm:pt modelId="{B1718B5D-C782-41FC-9582-15EDC3A0D8A0}" type="pres">
      <dgm:prSet presAssocID="{5582E2DE-1802-4DB2-9070-BF00E40D81F6}" presName="node" presStyleLbl="node1" presStyleIdx="0" presStyleCnt="2" custScaleX="62569" custLinFactNeighborX="120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FBC003-3CDE-4B7C-8556-002AAE25BB9E}" type="pres">
      <dgm:prSet presAssocID="{ABB2847F-D382-42E7-B50A-A8C5050BF65F}" presName="sibTrans" presStyleLbl="sibTrans2D1" presStyleIdx="0" presStyleCnt="1"/>
      <dgm:spPr/>
      <dgm:t>
        <a:bodyPr/>
        <a:lstStyle/>
        <a:p>
          <a:endParaRPr lang="es-ES"/>
        </a:p>
      </dgm:t>
    </dgm:pt>
    <dgm:pt modelId="{45DED3E2-0DBB-4EB6-B39C-0079EBF06971}" type="pres">
      <dgm:prSet presAssocID="{ABB2847F-D382-42E7-B50A-A8C5050BF65F}" presName="connectorText" presStyleLbl="sibTrans2D1" presStyleIdx="0" presStyleCnt="1"/>
      <dgm:spPr/>
      <dgm:t>
        <a:bodyPr/>
        <a:lstStyle/>
        <a:p>
          <a:endParaRPr lang="es-ES"/>
        </a:p>
      </dgm:t>
    </dgm:pt>
    <dgm:pt modelId="{2EEB3CF0-7BBA-4A3A-8B91-EF6294B3BEAC}" type="pres">
      <dgm:prSet presAssocID="{B91E9F14-5E82-40EA-8AFC-D218122ADCDE}" presName="node" presStyleLbl="node1" presStyleIdx="1" presStyleCnt="2" custScaleX="175958" custLinFactNeighborX="45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0C5C3A7C-8AD8-4112-AA10-C299AA1B6199}" srcId="{D3CAA663-B140-4962-9D94-FCD931940DD9}" destId="{B91E9F14-5E82-40EA-8AFC-D218122ADCDE}" srcOrd="1" destOrd="0" parTransId="{BE7BBE24-78A7-4F58-B0F2-D2C922894EE9}" sibTransId="{257368AB-77F7-4DD3-BDCB-7D470D6C0F31}"/>
    <dgm:cxn modelId="{75FE6015-311E-4FAF-B1F6-CC9554EC5AF2}" type="presOf" srcId="{ABB2847F-D382-42E7-B50A-A8C5050BF65F}" destId="{45DED3E2-0DBB-4EB6-B39C-0079EBF06971}" srcOrd="1" destOrd="0" presId="urn:microsoft.com/office/officeart/2005/8/layout/process1"/>
    <dgm:cxn modelId="{D090FD6C-AF45-4FD2-BA4C-CAE10B7FB8E4}" type="presOf" srcId="{B91E9F14-5E82-40EA-8AFC-D218122ADCDE}" destId="{2EEB3CF0-7BBA-4A3A-8B91-EF6294B3BEAC}" srcOrd="0" destOrd="0" presId="urn:microsoft.com/office/officeart/2005/8/layout/process1"/>
    <dgm:cxn modelId="{7825332C-78C2-451F-8EAB-0E8D07B5CDFB}" type="presOf" srcId="{5582E2DE-1802-4DB2-9070-BF00E40D81F6}" destId="{B1718B5D-C782-41FC-9582-15EDC3A0D8A0}" srcOrd="0" destOrd="0" presId="urn:microsoft.com/office/officeart/2005/8/layout/process1"/>
    <dgm:cxn modelId="{0B588E8B-0E8A-419D-BC84-7405F877EAA5}" srcId="{D3CAA663-B140-4962-9D94-FCD931940DD9}" destId="{5582E2DE-1802-4DB2-9070-BF00E40D81F6}" srcOrd="0" destOrd="0" parTransId="{BBFAD0D0-2C8F-4518-B96C-8946A62405DE}" sibTransId="{ABB2847F-D382-42E7-B50A-A8C5050BF65F}"/>
    <dgm:cxn modelId="{0786482B-4A18-4DD0-ACC6-C04CB0459055}" type="presOf" srcId="{ABB2847F-D382-42E7-B50A-A8C5050BF65F}" destId="{E7FBC003-3CDE-4B7C-8556-002AAE25BB9E}" srcOrd="0" destOrd="0" presId="urn:microsoft.com/office/officeart/2005/8/layout/process1"/>
    <dgm:cxn modelId="{7D0AA470-F8CF-4168-A7D1-A7176F2BA614}" type="presOf" srcId="{D3CAA663-B140-4962-9D94-FCD931940DD9}" destId="{54F1F116-6DFE-43AB-B64F-F32B0D50CDA8}" srcOrd="0" destOrd="0" presId="urn:microsoft.com/office/officeart/2005/8/layout/process1"/>
    <dgm:cxn modelId="{39EAF836-F5DC-413B-83F3-18900A93657D}" type="presParOf" srcId="{54F1F116-6DFE-43AB-B64F-F32B0D50CDA8}" destId="{B1718B5D-C782-41FC-9582-15EDC3A0D8A0}" srcOrd="0" destOrd="0" presId="urn:microsoft.com/office/officeart/2005/8/layout/process1"/>
    <dgm:cxn modelId="{7B71FAB3-AA10-465A-86E0-D173191EE1E2}" type="presParOf" srcId="{54F1F116-6DFE-43AB-B64F-F32B0D50CDA8}" destId="{E7FBC003-3CDE-4B7C-8556-002AAE25BB9E}" srcOrd="1" destOrd="0" presId="urn:microsoft.com/office/officeart/2005/8/layout/process1"/>
    <dgm:cxn modelId="{BCB411CD-A430-4489-887F-51E200CE39DF}" type="presParOf" srcId="{E7FBC003-3CDE-4B7C-8556-002AAE25BB9E}" destId="{45DED3E2-0DBB-4EB6-B39C-0079EBF06971}" srcOrd="0" destOrd="0" presId="urn:microsoft.com/office/officeart/2005/8/layout/process1"/>
    <dgm:cxn modelId="{E64B6A8B-AAB5-4B22-BDB8-2C0E5EB846D9}" type="presParOf" srcId="{54F1F116-6DFE-43AB-B64F-F32B0D50CDA8}" destId="{2EEB3CF0-7BBA-4A3A-8B91-EF6294B3BEAC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3CAA663-B140-4962-9D94-FCD931940DD9}" type="doc">
      <dgm:prSet loTypeId="urn:microsoft.com/office/officeart/2005/8/layout/process1" loCatId="process" qsTypeId="urn:microsoft.com/office/officeart/2005/8/quickstyle/simple2" qsCatId="simple" csTypeId="urn:microsoft.com/office/officeart/2005/8/colors/accent1_1" csCatId="accent1" phldr="1"/>
      <dgm:spPr/>
    </dgm:pt>
    <dgm:pt modelId="{D96D167E-BD31-474E-BD4E-01500FF7A208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pPr algn="ctr">
            <a:spcAft>
              <a:spcPts val="0"/>
            </a:spcAft>
          </a:pPr>
          <a:r>
            <a:rPr lang="es-ES" sz="2000" b="1" i="0" kern="900" dirty="0" err="1" smtClean="0">
              <a:latin typeface="AvantGarde-Book"/>
            </a:rPr>
            <a:t>Health</a:t>
          </a:r>
          <a:r>
            <a:rPr lang="es-ES" sz="2000" b="1" i="0" kern="900" dirty="0" smtClean="0">
              <a:latin typeface="AvantGarde-Book"/>
            </a:rPr>
            <a:t> </a:t>
          </a:r>
          <a:r>
            <a:rPr lang="es-ES" sz="2000" b="1" i="0" kern="900" dirty="0" err="1" smtClean="0">
              <a:latin typeface="AvantGarde-Book"/>
            </a:rPr>
            <a:t>Services</a:t>
          </a:r>
          <a:endParaRPr lang="es-ES" sz="2000" b="1" i="0" kern="900" dirty="0" smtClean="0">
            <a:latin typeface="AvantGarde-Book"/>
          </a:endParaRPr>
        </a:p>
        <a:p>
          <a:pPr algn="ctr">
            <a:spcAft>
              <a:spcPts val="0"/>
            </a:spcAft>
          </a:pPr>
          <a:r>
            <a:rPr lang="es-ES" sz="2000" b="1" i="0" kern="900" dirty="0" err="1" smtClean="0">
              <a:latin typeface="AvantGarde-Book"/>
            </a:rPr>
            <a:t>Disciplinary</a:t>
          </a:r>
          <a:r>
            <a:rPr lang="es-ES" sz="2000" b="1" i="0" kern="900" dirty="0" smtClean="0">
              <a:latin typeface="AvantGarde-Book"/>
            </a:rPr>
            <a:t> </a:t>
          </a:r>
          <a:r>
            <a:rPr lang="es-ES" sz="2000" b="1" i="0" kern="900" dirty="0" err="1" smtClean="0">
              <a:latin typeface="AvantGarde-Book"/>
            </a:rPr>
            <a:t>Procedure</a:t>
          </a:r>
          <a:r>
            <a:rPr lang="es-ES" sz="2000" b="1" i="0" kern="900" dirty="0" smtClean="0">
              <a:latin typeface="AvantGarde-Book"/>
            </a:rPr>
            <a:t> </a:t>
          </a:r>
          <a:r>
            <a:rPr lang="es-ES" sz="2000" b="1" i="0" kern="900" dirty="0" err="1" smtClean="0">
              <a:latin typeface="AvantGarde-Book"/>
            </a:rPr>
            <a:t>for</a:t>
          </a:r>
          <a:r>
            <a:rPr lang="es-ES" sz="2000" b="1" i="0" kern="900" dirty="0" smtClean="0">
              <a:latin typeface="AvantGarde-Book"/>
            </a:rPr>
            <a:t> Sexual </a:t>
          </a:r>
          <a:r>
            <a:rPr lang="es-ES" sz="2000" b="1" i="0" kern="900" dirty="0" err="1" smtClean="0">
              <a:latin typeface="AvantGarde-Book"/>
            </a:rPr>
            <a:t>Misconduct</a:t>
          </a:r>
          <a:r>
            <a:rPr lang="es-ES" sz="2000" b="1" i="0" kern="900" dirty="0" smtClean="0">
              <a:latin typeface="AvantGarde-Book"/>
            </a:rPr>
            <a:t> </a:t>
          </a:r>
          <a:endParaRPr lang="es-ES" sz="2000" b="1" i="0" kern="900" spc="0" dirty="0">
            <a:solidFill>
              <a:schemeClr val="tx2">
                <a:lumMod val="50000"/>
              </a:schemeClr>
            </a:solidFill>
            <a:latin typeface="AvantGarde-Book"/>
          </a:endParaRPr>
        </a:p>
      </dgm:t>
    </dgm:pt>
    <dgm:pt modelId="{60DE4C66-D102-46EA-B418-D83BB986214C}" type="sibTrans" cxnId="{EAE50D4A-B597-410C-BE17-E80054004A88}">
      <dgm:prSet/>
      <dgm:spPr/>
      <dgm:t>
        <a:bodyPr/>
        <a:lstStyle/>
        <a:p>
          <a:endParaRPr lang="es-ES" sz="1600" b="1" i="0">
            <a:latin typeface="AvantGarde-Book"/>
          </a:endParaRPr>
        </a:p>
      </dgm:t>
    </dgm:pt>
    <dgm:pt modelId="{0CE2CA75-63B5-4AA5-BFF7-9CBD1BE4359D}" type="parTrans" cxnId="{EAE50D4A-B597-410C-BE17-E80054004A88}">
      <dgm:prSet/>
      <dgm:spPr/>
      <dgm:t>
        <a:bodyPr/>
        <a:lstStyle/>
        <a:p>
          <a:endParaRPr lang="es-ES" sz="1600" b="1" i="0">
            <a:latin typeface="AvantGarde-Book"/>
          </a:endParaRPr>
        </a:p>
      </dgm:t>
    </dgm:pt>
    <dgm:pt modelId="{5582E2DE-1802-4DB2-9070-BF00E40D81F6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r>
            <a:rPr lang="es-ES" sz="20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Universidad de Columbia</a:t>
          </a:r>
          <a:endParaRPr lang="es-ES" sz="2000" b="1" i="0" kern="900" spc="0" dirty="0">
            <a:solidFill>
              <a:schemeClr val="tx2">
                <a:lumMod val="50000"/>
              </a:schemeClr>
            </a:solidFill>
            <a:latin typeface="AvantGarde-Book"/>
          </a:endParaRPr>
        </a:p>
      </dgm:t>
    </dgm:pt>
    <dgm:pt modelId="{ABB2847F-D382-42E7-B50A-A8C5050BF65F}" type="sibTrans" cxnId="{0B588E8B-0E8A-419D-BC84-7405F877EAA5}">
      <dgm:prSet custT="1"/>
      <dgm:spPr>
        <a:solidFill>
          <a:schemeClr val="tx2">
            <a:lumMod val="5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s-ES" sz="1600" b="1" i="0">
            <a:latin typeface="AvantGarde-Book"/>
          </a:endParaRPr>
        </a:p>
      </dgm:t>
    </dgm:pt>
    <dgm:pt modelId="{BBFAD0D0-2C8F-4518-B96C-8946A62405DE}" type="parTrans" cxnId="{0B588E8B-0E8A-419D-BC84-7405F877EAA5}">
      <dgm:prSet/>
      <dgm:spPr/>
      <dgm:t>
        <a:bodyPr/>
        <a:lstStyle/>
        <a:p>
          <a:endParaRPr lang="es-ES" sz="1600" b="1" i="0">
            <a:latin typeface="AvantGarde-Book"/>
          </a:endParaRPr>
        </a:p>
      </dgm:t>
    </dgm:pt>
    <dgm:pt modelId="{54F1F116-6DFE-43AB-B64F-F32B0D50CDA8}" type="pres">
      <dgm:prSet presAssocID="{D3CAA663-B140-4962-9D94-FCD931940DD9}" presName="Name0" presStyleCnt="0">
        <dgm:presLayoutVars>
          <dgm:dir/>
          <dgm:resizeHandles val="exact"/>
        </dgm:presLayoutVars>
      </dgm:prSet>
      <dgm:spPr/>
    </dgm:pt>
    <dgm:pt modelId="{B1718B5D-C782-41FC-9582-15EDC3A0D8A0}" type="pres">
      <dgm:prSet presAssocID="{5582E2DE-1802-4DB2-9070-BF00E40D81F6}" presName="node" presStyleLbl="node1" presStyleIdx="0" presStyleCnt="2" custScaleX="6588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FBC003-3CDE-4B7C-8556-002AAE25BB9E}" type="pres">
      <dgm:prSet presAssocID="{ABB2847F-D382-42E7-B50A-A8C5050BF65F}" presName="sibTrans" presStyleLbl="sibTrans2D1" presStyleIdx="0" presStyleCnt="1"/>
      <dgm:spPr/>
      <dgm:t>
        <a:bodyPr/>
        <a:lstStyle/>
        <a:p>
          <a:endParaRPr lang="es-ES"/>
        </a:p>
      </dgm:t>
    </dgm:pt>
    <dgm:pt modelId="{45DED3E2-0DBB-4EB6-B39C-0079EBF06971}" type="pres">
      <dgm:prSet presAssocID="{ABB2847F-D382-42E7-B50A-A8C5050BF65F}" presName="connectorText" presStyleLbl="sibTrans2D1" presStyleIdx="0" presStyleCnt="1"/>
      <dgm:spPr/>
      <dgm:t>
        <a:bodyPr/>
        <a:lstStyle/>
        <a:p>
          <a:endParaRPr lang="es-ES"/>
        </a:p>
      </dgm:t>
    </dgm:pt>
    <dgm:pt modelId="{66F650EF-A6CD-4338-824C-5E368733C6B6}" type="pres">
      <dgm:prSet presAssocID="{D96D167E-BD31-474E-BD4E-01500FF7A208}" presName="node" presStyleLbl="node1" presStyleIdx="1" presStyleCnt="2" custScaleX="167970" custLinFactNeighborX="563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AE50D4A-B597-410C-BE17-E80054004A88}" srcId="{D3CAA663-B140-4962-9D94-FCD931940DD9}" destId="{D96D167E-BD31-474E-BD4E-01500FF7A208}" srcOrd="1" destOrd="0" parTransId="{0CE2CA75-63B5-4AA5-BFF7-9CBD1BE4359D}" sibTransId="{60DE4C66-D102-46EA-B418-D83BB986214C}"/>
    <dgm:cxn modelId="{D4C4396B-E10B-437C-B913-635F8BE58C73}" type="presOf" srcId="{5582E2DE-1802-4DB2-9070-BF00E40D81F6}" destId="{B1718B5D-C782-41FC-9582-15EDC3A0D8A0}" srcOrd="0" destOrd="0" presId="urn:microsoft.com/office/officeart/2005/8/layout/process1"/>
    <dgm:cxn modelId="{482AF77E-92FB-4ED0-97D7-DC9EE685FB55}" type="presOf" srcId="{ABB2847F-D382-42E7-B50A-A8C5050BF65F}" destId="{E7FBC003-3CDE-4B7C-8556-002AAE25BB9E}" srcOrd="0" destOrd="0" presId="urn:microsoft.com/office/officeart/2005/8/layout/process1"/>
    <dgm:cxn modelId="{9EA2B4DA-4097-4A6A-82A9-653AD57C32D1}" type="presOf" srcId="{D96D167E-BD31-474E-BD4E-01500FF7A208}" destId="{66F650EF-A6CD-4338-824C-5E368733C6B6}" srcOrd="0" destOrd="0" presId="urn:microsoft.com/office/officeart/2005/8/layout/process1"/>
    <dgm:cxn modelId="{717FDD3E-5377-4E86-BADB-2A62FD27908B}" type="presOf" srcId="{ABB2847F-D382-42E7-B50A-A8C5050BF65F}" destId="{45DED3E2-0DBB-4EB6-B39C-0079EBF06971}" srcOrd="1" destOrd="0" presId="urn:microsoft.com/office/officeart/2005/8/layout/process1"/>
    <dgm:cxn modelId="{D7BAE9C0-7445-491E-ACEC-CBF1B10EEF16}" type="presOf" srcId="{D3CAA663-B140-4962-9D94-FCD931940DD9}" destId="{54F1F116-6DFE-43AB-B64F-F32B0D50CDA8}" srcOrd="0" destOrd="0" presId="urn:microsoft.com/office/officeart/2005/8/layout/process1"/>
    <dgm:cxn modelId="{0B588E8B-0E8A-419D-BC84-7405F877EAA5}" srcId="{D3CAA663-B140-4962-9D94-FCD931940DD9}" destId="{5582E2DE-1802-4DB2-9070-BF00E40D81F6}" srcOrd="0" destOrd="0" parTransId="{BBFAD0D0-2C8F-4518-B96C-8946A62405DE}" sibTransId="{ABB2847F-D382-42E7-B50A-A8C5050BF65F}"/>
    <dgm:cxn modelId="{3D25AB57-967B-41DB-88EE-65A387ABE30B}" type="presParOf" srcId="{54F1F116-6DFE-43AB-B64F-F32B0D50CDA8}" destId="{B1718B5D-C782-41FC-9582-15EDC3A0D8A0}" srcOrd="0" destOrd="0" presId="urn:microsoft.com/office/officeart/2005/8/layout/process1"/>
    <dgm:cxn modelId="{8ECC78CA-1AC4-479F-A9EF-B8C8BAC0871D}" type="presParOf" srcId="{54F1F116-6DFE-43AB-B64F-F32B0D50CDA8}" destId="{E7FBC003-3CDE-4B7C-8556-002AAE25BB9E}" srcOrd="1" destOrd="0" presId="urn:microsoft.com/office/officeart/2005/8/layout/process1"/>
    <dgm:cxn modelId="{8B894F5A-96F6-41C3-ABD8-C5786518C218}" type="presParOf" srcId="{E7FBC003-3CDE-4B7C-8556-002AAE25BB9E}" destId="{45DED3E2-0DBB-4EB6-B39C-0079EBF06971}" srcOrd="0" destOrd="0" presId="urn:microsoft.com/office/officeart/2005/8/layout/process1"/>
    <dgm:cxn modelId="{10E163A7-84C1-4DA0-94CE-8962E8317AFD}" type="presParOf" srcId="{54F1F116-6DFE-43AB-B64F-F32B0D50CDA8}" destId="{66F650EF-A6CD-4338-824C-5E368733C6B6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3CAA663-B140-4962-9D94-FCD931940DD9}" type="doc">
      <dgm:prSet loTypeId="urn:microsoft.com/office/officeart/2005/8/layout/process1" loCatId="process" qsTypeId="urn:microsoft.com/office/officeart/2005/8/quickstyle/simple2" qsCatId="simple" csTypeId="urn:microsoft.com/office/officeart/2005/8/colors/accent1_1" csCatId="accent1" phldr="1"/>
      <dgm:spPr/>
    </dgm:pt>
    <dgm:pt modelId="{D96D167E-BD31-474E-BD4E-01500FF7A208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pPr algn="ctr"/>
          <a:r>
            <a:rPr lang="es-ES" sz="1600" b="1" i="1" dirty="0" smtClean="0">
              <a:latin typeface="AvantGarde-Book"/>
            </a:rPr>
            <a:t>Women’s Center</a:t>
          </a:r>
        </a:p>
        <a:p>
          <a:pPr algn="ctr"/>
          <a:r>
            <a:rPr lang="en-US" sz="1600" b="1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Sexual Harassment and Rape Prevention (SHARP)</a:t>
          </a:r>
        </a:p>
        <a:p>
          <a:pPr algn="ctr"/>
          <a:r>
            <a:rPr lang="es-ES" sz="1600" b="1" i="1" dirty="0" smtClean="0">
              <a:latin typeface="AvantGarde-Book"/>
            </a:rPr>
            <a:t>Sexual </a:t>
          </a:r>
          <a:r>
            <a:rPr lang="es-ES" sz="1600" b="1" i="1" dirty="0" err="1" smtClean="0">
              <a:latin typeface="AvantGarde-Book"/>
            </a:rPr>
            <a:t>Assault</a:t>
          </a:r>
          <a:r>
            <a:rPr lang="es-ES" sz="1600" b="1" i="1" dirty="0" smtClean="0">
              <a:latin typeface="AvantGarde-Book"/>
            </a:rPr>
            <a:t> </a:t>
          </a:r>
          <a:r>
            <a:rPr lang="es-ES" sz="1600" b="1" i="1" dirty="0" err="1" smtClean="0">
              <a:latin typeface="AvantGarde-Book"/>
            </a:rPr>
            <a:t>Support</a:t>
          </a:r>
          <a:r>
            <a:rPr lang="es-ES" sz="1600" b="1" i="1" dirty="0" smtClean="0">
              <a:latin typeface="AvantGarde-Book"/>
            </a:rPr>
            <a:t> </a:t>
          </a:r>
          <a:r>
            <a:rPr lang="es-ES" sz="1600" b="1" i="1" dirty="0" err="1" smtClean="0">
              <a:latin typeface="AvantGarde-Book"/>
            </a:rPr>
            <a:t>Services</a:t>
          </a:r>
          <a:r>
            <a:rPr lang="es-ES" sz="1600" b="1" i="1" dirty="0" smtClean="0">
              <a:latin typeface="AvantGarde-Book"/>
            </a:rPr>
            <a:t> </a:t>
          </a:r>
          <a:r>
            <a:rPr lang="es-ES" sz="1600" b="1" dirty="0" smtClean="0">
              <a:latin typeface="AvantGarde-Book"/>
            </a:rPr>
            <a:t>(SASS) </a:t>
          </a:r>
          <a:endParaRPr lang="en-US" sz="1600" b="1" dirty="0" smtClean="0">
            <a:solidFill>
              <a:schemeClr val="tx2">
                <a:lumMod val="50000"/>
              </a:schemeClr>
            </a:solidFill>
            <a:latin typeface="AvantGarde-Book"/>
          </a:endParaRPr>
        </a:p>
        <a:p>
          <a:pPr algn="ctr"/>
          <a:r>
            <a:rPr lang="es-ES" sz="1600" b="1" i="1" dirty="0" smtClean="0">
              <a:latin typeface="AvantGarde-Book"/>
            </a:rPr>
            <a:t>American </a:t>
          </a:r>
          <a:r>
            <a:rPr lang="es-ES" sz="1600" b="1" i="1" dirty="0" err="1" smtClean="0">
              <a:latin typeface="AvantGarde-Book"/>
            </a:rPr>
            <a:t>Medical</a:t>
          </a:r>
          <a:r>
            <a:rPr lang="es-ES" sz="1600" b="1" i="1" dirty="0" smtClean="0">
              <a:latin typeface="AvantGarde-Book"/>
            </a:rPr>
            <a:t> Women’s </a:t>
          </a:r>
          <a:r>
            <a:rPr lang="es-ES" sz="1600" b="1" i="1" dirty="0" err="1" smtClean="0">
              <a:latin typeface="AvantGarde-Book"/>
            </a:rPr>
            <a:t>Association</a:t>
          </a:r>
          <a:r>
            <a:rPr lang="es-ES" sz="1600" b="1" i="1" dirty="0" smtClean="0">
              <a:latin typeface="AvantGarde-Book"/>
            </a:rPr>
            <a:t> </a:t>
          </a:r>
        </a:p>
      </dgm:t>
    </dgm:pt>
    <dgm:pt modelId="{60DE4C66-D102-46EA-B418-D83BB986214C}" type="sibTrans" cxnId="{EAE50D4A-B597-410C-BE17-E80054004A88}">
      <dgm:prSet/>
      <dgm:spPr/>
      <dgm:t>
        <a:bodyPr/>
        <a:lstStyle/>
        <a:p>
          <a:endParaRPr lang="es-ES" sz="1600" b="1">
            <a:latin typeface="AvantGarde-Book"/>
          </a:endParaRPr>
        </a:p>
      </dgm:t>
    </dgm:pt>
    <dgm:pt modelId="{0CE2CA75-63B5-4AA5-BFF7-9CBD1BE4359D}" type="parTrans" cxnId="{EAE50D4A-B597-410C-BE17-E80054004A88}">
      <dgm:prSet/>
      <dgm:spPr/>
      <dgm:t>
        <a:bodyPr/>
        <a:lstStyle/>
        <a:p>
          <a:endParaRPr lang="es-ES" sz="1600" b="1">
            <a:latin typeface="AvantGarde-Book"/>
          </a:endParaRPr>
        </a:p>
      </dgm:t>
    </dgm:pt>
    <dgm:pt modelId="{5582E2DE-1802-4DB2-9070-BF00E40D81F6}">
      <dgm:prSet phldrT="[Texto]" custT="1"/>
      <dgm:spPr>
        <a:noFill/>
        <a:ln>
          <a:solidFill>
            <a:schemeClr val="tx2">
              <a:lumMod val="50000"/>
            </a:schemeClr>
          </a:solidFill>
        </a:ln>
        <a:effectLst/>
      </dgm:spPr>
      <dgm:t>
        <a:bodyPr/>
        <a:lstStyle/>
        <a:p>
          <a:r>
            <a:rPr lang="es-ES" sz="2000" b="1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Universidad  </a:t>
          </a:r>
          <a:r>
            <a:rPr lang="en-US" sz="2000" b="1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Duke</a:t>
          </a:r>
          <a:endParaRPr lang="es-ES" sz="2000" b="1" dirty="0">
            <a:solidFill>
              <a:schemeClr val="tx2">
                <a:lumMod val="50000"/>
              </a:schemeClr>
            </a:solidFill>
            <a:latin typeface="AvantGarde-Book"/>
          </a:endParaRPr>
        </a:p>
      </dgm:t>
    </dgm:pt>
    <dgm:pt modelId="{ABB2847F-D382-42E7-B50A-A8C5050BF65F}" type="sibTrans" cxnId="{0B588E8B-0E8A-419D-BC84-7405F877EAA5}">
      <dgm:prSet custT="1"/>
      <dgm:spPr>
        <a:solidFill>
          <a:schemeClr val="tx2">
            <a:lumMod val="5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s-ES" sz="1600" b="1">
            <a:latin typeface="AvantGarde-Book"/>
          </a:endParaRPr>
        </a:p>
      </dgm:t>
    </dgm:pt>
    <dgm:pt modelId="{BBFAD0D0-2C8F-4518-B96C-8946A62405DE}" type="parTrans" cxnId="{0B588E8B-0E8A-419D-BC84-7405F877EAA5}">
      <dgm:prSet/>
      <dgm:spPr/>
      <dgm:t>
        <a:bodyPr/>
        <a:lstStyle/>
        <a:p>
          <a:endParaRPr lang="es-ES" sz="1600" b="1">
            <a:latin typeface="AvantGarde-Book"/>
          </a:endParaRPr>
        </a:p>
      </dgm:t>
    </dgm:pt>
    <dgm:pt modelId="{54F1F116-6DFE-43AB-B64F-F32B0D50CDA8}" type="pres">
      <dgm:prSet presAssocID="{D3CAA663-B140-4962-9D94-FCD931940DD9}" presName="Name0" presStyleCnt="0">
        <dgm:presLayoutVars>
          <dgm:dir/>
          <dgm:resizeHandles val="exact"/>
        </dgm:presLayoutVars>
      </dgm:prSet>
      <dgm:spPr/>
    </dgm:pt>
    <dgm:pt modelId="{B1718B5D-C782-41FC-9582-15EDC3A0D8A0}" type="pres">
      <dgm:prSet presAssocID="{5582E2DE-1802-4DB2-9070-BF00E40D81F6}" presName="node" presStyleLbl="node1" presStyleIdx="0" presStyleCnt="2" custScaleX="4103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FBC003-3CDE-4B7C-8556-002AAE25BB9E}" type="pres">
      <dgm:prSet presAssocID="{ABB2847F-D382-42E7-B50A-A8C5050BF65F}" presName="sibTrans" presStyleLbl="sibTrans2D1" presStyleIdx="0" presStyleCnt="1"/>
      <dgm:spPr/>
      <dgm:t>
        <a:bodyPr/>
        <a:lstStyle/>
        <a:p>
          <a:endParaRPr lang="es-ES"/>
        </a:p>
      </dgm:t>
    </dgm:pt>
    <dgm:pt modelId="{45DED3E2-0DBB-4EB6-B39C-0079EBF06971}" type="pres">
      <dgm:prSet presAssocID="{ABB2847F-D382-42E7-B50A-A8C5050BF65F}" presName="connectorText" presStyleLbl="sibTrans2D1" presStyleIdx="0" presStyleCnt="1"/>
      <dgm:spPr/>
      <dgm:t>
        <a:bodyPr/>
        <a:lstStyle/>
        <a:p>
          <a:endParaRPr lang="es-ES"/>
        </a:p>
      </dgm:t>
    </dgm:pt>
    <dgm:pt modelId="{66F650EF-A6CD-4338-824C-5E368733C6B6}" type="pres">
      <dgm:prSet presAssocID="{D96D167E-BD31-474E-BD4E-01500FF7A208}" presName="node" presStyleLbl="node1" presStyleIdx="1" presStyleCnt="2" custScaleX="109210" custLinFactNeighborX="563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314D7C9-9F3E-457F-A41A-A2DA90CDAD61}" type="presOf" srcId="{D96D167E-BD31-474E-BD4E-01500FF7A208}" destId="{66F650EF-A6CD-4338-824C-5E368733C6B6}" srcOrd="0" destOrd="0" presId="urn:microsoft.com/office/officeart/2005/8/layout/process1"/>
    <dgm:cxn modelId="{D8BFF589-9FF0-49B6-B575-F36CFD4CBCD2}" type="presOf" srcId="{5582E2DE-1802-4DB2-9070-BF00E40D81F6}" destId="{B1718B5D-C782-41FC-9582-15EDC3A0D8A0}" srcOrd="0" destOrd="0" presId="urn:microsoft.com/office/officeart/2005/8/layout/process1"/>
    <dgm:cxn modelId="{EAE50D4A-B597-410C-BE17-E80054004A88}" srcId="{D3CAA663-B140-4962-9D94-FCD931940DD9}" destId="{D96D167E-BD31-474E-BD4E-01500FF7A208}" srcOrd="1" destOrd="0" parTransId="{0CE2CA75-63B5-4AA5-BFF7-9CBD1BE4359D}" sibTransId="{60DE4C66-D102-46EA-B418-D83BB986214C}"/>
    <dgm:cxn modelId="{23916A98-1876-481B-824C-0C85797DFF00}" type="presOf" srcId="{D3CAA663-B140-4962-9D94-FCD931940DD9}" destId="{54F1F116-6DFE-43AB-B64F-F32B0D50CDA8}" srcOrd="0" destOrd="0" presId="urn:microsoft.com/office/officeart/2005/8/layout/process1"/>
    <dgm:cxn modelId="{F6EDC62F-FCEA-4C1D-9789-3E9EB1979AEF}" type="presOf" srcId="{ABB2847F-D382-42E7-B50A-A8C5050BF65F}" destId="{E7FBC003-3CDE-4B7C-8556-002AAE25BB9E}" srcOrd="0" destOrd="0" presId="urn:microsoft.com/office/officeart/2005/8/layout/process1"/>
    <dgm:cxn modelId="{28F6F143-6CCB-435A-9977-AE40E4358A36}" type="presOf" srcId="{ABB2847F-D382-42E7-B50A-A8C5050BF65F}" destId="{45DED3E2-0DBB-4EB6-B39C-0079EBF06971}" srcOrd="1" destOrd="0" presId="urn:microsoft.com/office/officeart/2005/8/layout/process1"/>
    <dgm:cxn modelId="{0B588E8B-0E8A-419D-BC84-7405F877EAA5}" srcId="{D3CAA663-B140-4962-9D94-FCD931940DD9}" destId="{5582E2DE-1802-4DB2-9070-BF00E40D81F6}" srcOrd="0" destOrd="0" parTransId="{BBFAD0D0-2C8F-4518-B96C-8946A62405DE}" sibTransId="{ABB2847F-D382-42E7-B50A-A8C5050BF65F}"/>
    <dgm:cxn modelId="{F59E3BD2-63C0-4577-A4A7-21876E83C56A}" type="presParOf" srcId="{54F1F116-6DFE-43AB-B64F-F32B0D50CDA8}" destId="{B1718B5D-C782-41FC-9582-15EDC3A0D8A0}" srcOrd="0" destOrd="0" presId="urn:microsoft.com/office/officeart/2005/8/layout/process1"/>
    <dgm:cxn modelId="{AA2E67DF-E4BA-4909-8E12-6803E1EAD7F5}" type="presParOf" srcId="{54F1F116-6DFE-43AB-B64F-F32B0D50CDA8}" destId="{E7FBC003-3CDE-4B7C-8556-002AAE25BB9E}" srcOrd="1" destOrd="0" presId="urn:microsoft.com/office/officeart/2005/8/layout/process1"/>
    <dgm:cxn modelId="{AE68EC13-5E28-4E73-AA9C-37EDE699A7E8}" type="presParOf" srcId="{E7FBC003-3CDE-4B7C-8556-002AAE25BB9E}" destId="{45DED3E2-0DBB-4EB6-B39C-0079EBF06971}" srcOrd="0" destOrd="0" presId="urn:microsoft.com/office/officeart/2005/8/layout/process1"/>
    <dgm:cxn modelId="{407FB0F4-EBC4-4C47-BA7E-FA7B5533B447}" type="presParOf" srcId="{54F1F116-6DFE-43AB-B64F-F32B0D50CDA8}" destId="{66F650EF-A6CD-4338-824C-5E368733C6B6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718B5D-C782-41FC-9582-15EDC3A0D8A0}">
      <dsp:nvSpPr>
        <dsp:cNvPr id="0" name=""/>
        <dsp:cNvSpPr/>
      </dsp:nvSpPr>
      <dsp:spPr>
        <a:xfrm>
          <a:off x="19762" y="0"/>
          <a:ext cx="2235608" cy="1562672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0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Universidad de Princeton </a:t>
          </a:r>
          <a:endParaRPr lang="es-ES" sz="2000" b="1" kern="1200" baseline="0" dirty="0">
            <a:solidFill>
              <a:schemeClr val="tx2">
                <a:lumMod val="75000"/>
              </a:schemeClr>
            </a:solidFill>
            <a:effectLst/>
            <a:latin typeface="AvantGarde-Book"/>
          </a:endParaRPr>
        </a:p>
      </dsp:txBody>
      <dsp:txXfrm>
        <a:off x="19762" y="0"/>
        <a:ext cx="2235608" cy="1562672"/>
      </dsp:txXfrm>
    </dsp:sp>
    <dsp:sp modelId="{E7FBC003-3CDE-4B7C-8556-002AAE25BB9E}">
      <dsp:nvSpPr>
        <dsp:cNvPr id="0" name=""/>
        <dsp:cNvSpPr/>
      </dsp:nvSpPr>
      <dsp:spPr>
        <a:xfrm>
          <a:off x="2604958" y="345270"/>
          <a:ext cx="741124" cy="872130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6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604958" y="345270"/>
        <a:ext cx="741124" cy="872130"/>
      </dsp:txXfrm>
    </dsp:sp>
    <dsp:sp modelId="{66F650EF-A6CD-4338-824C-5E368733C6B6}">
      <dsp:nvSpPr>
        <dsp:cNvPr id="0" name=""/>
        <dsp:cNvSpPr/>
      </dsp:nvSpPr>
      <dsp:spPr>
        <a:xfrm>
          <a:off x="3653720" y="0"/>
          <a:ext cx="3763103" cy="1562672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ES" sz="1800" b="1" i="0" kern="1200" dirty="0" smtClean="0">
            <a:solidFill>
              <a:schemeClr val="tx2">
                <a:lumMod val="75000"/>
              </a:schemeClr>
            </a:solidFill>
            <a:latin typeface="AvantGarde-Book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2000" b="1" i="0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Campus-</a:t>
          </a:r>
          <a:r>
            <a:rPr lang="es-ES" sz="2000" b="1" i="0" kern="1200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wide</a:t>
          </a:r>
          <a:r>
            <a:rPr lang="es-ES" sz="2000" b="1" i="0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 </a:t>
          </a:r>
          <a:r>
            <a:rPr lang="es-ES" sz="2000" b="1" i="0" kern="1200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Education</a:t>
          </a:r>
          <a:endParaRPr lang="es-ES" sz="2000" b="1" i="0" kern="1200" dirty="0" smtClean="0">
            <a:solidFill>
              <a:schemeClr val="tx2">
                <a:lumMod val="75000"/>
              </a:schemeClr>
            </a:solidFill>
            <a:latin typeface="AvantGarde-Book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2000" b="1" i="0" kern="1200" dirty="0" smtClean="0">
            <a:solidFill>
              <a:schemeClr val="tx2">
                <a:lumMod val="75000"/>
              </a:schemeClr>
            </a:solidFill>
            <a:latin typeface="AvantGarde-Book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i="0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Confidential Mental Health Clinicians</a:t>
          </a:r>
        </a:p>
      </dsp:txBody>
      <dsp:txXfrm>
        <a:off x="3653720" y="0"/>
        <a:ext cx="3763103" cy="1562672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718B5D-C782-41FC-9582-15EDC3A0D8A0}">
      <dsp:nvSpPr>
        <dsp:cNvPr id="0" name=""/>
        <dsp:cNvSpPr/>
      </dsp:nvSpPr>
      <dsp:spPr>
        <a:xfrm>
          <a:off x="18469" y="0"/>
          <a:ext cx="1915681" cy="1620000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Universidad de  Cambridge  (</a:t>
          </a:r>
          <a:r>
            <a:rPr lang="es-ES" sz="2000" b="1" i="0" kern="900" spc="0" dirty="0" err="1" smtClean="0">
              <a:solidFill>
                <a:schemeClr val="tx2">
                  <a:lumMod val="50000"/>
                </a:schemeClr>
              </a:solidFill>
              <a:latin typeface="AvantGarde-Book"/>
            </a:rPr>
            <a:t>UK</a:t>
          </a:r>
          <a:r>
            <a:rPr lang="es-ES" sz="20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)</a:t>
          </a:r>
          <a:endParaRPr lang="es-ES" sz="2000" b="1" i="0" kern="900" spc="0" dirty="0">
            <a:solidFill>
              <a:schemeClr val="tx2">
                <a:lumMod val="50000"/>
              </a:schemeClr>
            </a:solidFill>
            <a:latin typeface="AvantGarde-Book"/>
          </a:endParaRPr>
        </a:p>
      </dsp:txBody>
      <dsp:txXfrm>
        <a:off x="18469" y="0"/>
        <a:ext cx="1915681" cy="1620000"/>
      </dsp:txXfrm>
    </dsp:sp>
    <dsp:sp modelId="{E7FBC003-3CDE-4B7C-8556-002AAE25BB9E}">
      <dsp:nvSpPr>
        <dsp:cNvPr id="0" name=""/>
        <dsp:cNvSpPr/>
      </dsp:nvSpPr>
      <dsp:spPr>
        <a:xfrm>
          <a:off x="2183042" y="499045"/>
          <a:ext cx="527650" cy="621909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600" b="1" kern="1200"/>
        </a:p>
      </dsp:txBody>
      <dsp:txXfrm>
        <a:off x="2183042" y="499045"/>
        <a:ext cx="527650" cy="621909"/>
      </dsp:txXfrm>
    </dsp:sp>
    <dsp:sp modelId="{2EEB3CF0-7BBA-4A3A-8B91-EF6294B3BEAC}">
      <dsp:nvSpPr>
        <dsp:cNvPr id="0" name=""/>
        <dsp:cNvSpPr/>
      </dsp:nvSpPr>
      <dsp:spPr>
        <a:xfrm>
          <a:off x="2929717" y="0"/>
          <a:ext cx="4412497" cy="1620000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20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Guía Tolerancia 0” hacia el acoso y violencia de género.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s-ES" sz="2000" b="1" i="0" kern="900" spc="0" dirty="0" smtClean="0">
            <a:solidFill>
              <a:schemeClr val="tx2">
                <a:lumMod val="50000"/>
              </a:schemeClr>
            </a:solidFill>
            <a:latin typeface="AvantGarde-Book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20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Programa de tutores.</a:t>
          </a:r>
          <a:endParaRPr lang="es-ES" sz="2000" b="1" i="0" kern="900" spc="0" dirty="0">
            <a:solidFill>
              <a:schemeClr val="tx2">
                <a:lumMod val="50000"/>
              </a:schemeClr>
            </a:solidFill>
            <a:latin typeface="AvantGarde-Book"/>
          </a:endParaRPr>
        </a:p>
      </dsp:txBody>
      <dsp:txXfrm>
        <a:off x="2929717" y="0"/>
        <a:ext cx="4412497" cy="162000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718B5D-C782-41FC-9582-15EDC3A0D8A0}">
      <dsp:nvSpPr>
        <dsp:cNvPr id="0" name=""/>
        <dsp:cNvSpPr/>
      </dsp:nvSpPr>
      <dsp:spPr>
        <a:xfrm>
          <a:off x="4265" y="0"/>
          <a:ext cx="1799354" cy="1440000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Universidad de Manchester (UK)</a:t>
          </a:r>
          <a:endParaRPr lang="es-ES" sz="1800" b="1" i="0" kern="900" spc="0" dirty="0">
            <a:solidFill>
              <a:schemeClr val="tx2">
                <a:lumMod val="50000"/>
              </a:schemeClr>
            </a:solidFill>
            <a:latin typeface="AvantGarde-Book"/>
          </a:endParaRPr>
        </a:p>
      </dsp:txBody>
      <dsp:txXfrm>
        <a:off x="4265" y="0"/>
        <a:ext cx="1799354" cy="1440000"/>
      </dsp:txXfrm>
    </dsp:sp>
    <dsp:sp modelId="{E7FBC003-3CDE-4B7C-8556-002AAE25BB9E}">
      <dsp:nvSpPr>
        <dsp:cNvPr id="0" name=""/>
        <dsp:cNvSpPr/>
      </dsp:nvSpPr>
      <dsp:spPr>
        <a:xfrm>
          <a:off x="2077807" y="381328"/>
          <a:ext cx="581278" cy="677342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b="1" i="0" kern="1200">
            <a:latin typeface="AvantGarde-Book"/>
          </a:endParaRPr>
        </a:p>
      </dsp:txBody>
      <dsp:txXfrm>
        <a:off x="2077807" y="381328"/>
        <a:ext cx="581278" cy="677342"/>
      </dsp:txXfrm>
    </dsp:sp>
    <dsp:sp modelId="{66F650EF-A6CD-4338-824C-5E368733C6B6}">
      <dsp:nvSpPr>
        <dsp:cNvPr id="0" name=""/>
        <dsp:cNvSpPr/>
      </dsp:nvSpPr>
      <dsp:spPr>
        <a:xfrm>
          <a:off x="2900371" y="0"/>
          <a:ext cx="4587628" cy="1440000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800" b="1" i="0" kern="900" dirty="0" smtClean="0">
              <a:latin typeface="AvantGarde-Book"/>
            </a:rPr>
            <a:t>Gender Equality Scheme and Action Plan 2007/2009</a:t>
          </a:r>
          <a:r>
            <a:rPr lang="es-MX" sz="18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.</a:t>
          </a:r>
          <a:endParaRPr lang="es-ES" sz="1800" b="1" i="0" kern="900" spc="0" dirty="0">
            <a:solidFill>
              <a:schemeClr val="tx2">
                <a:lumMod val="50000"/>
              </a:schemeClr>
            </a:solidFill>
            <a:latin typeface="AvantGarde-Book"/>
          </a:endParaRPr>
        </a:p>
      </dsp:txBody>
      <dsp:txXfrm>
        <a:off x="2900371" y="0"/>
        <a:ext cx="4587628" cy="144000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718B5D-C782-41FC-9582-15EDC3A0D8A0}">
      <dsp:nvSpPr>
        <dsp:cNvPr id="0" name=""/>
        <dsp:cNvSpPr/>
      </dsp:nvSpPr>
      <dsp:spPr>
        <a:xfrm>
          <a:off x="2214" y="0"/>
          <a:ext cx="2047846" cy="1440000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Universidad de Oxford</a:t>
          </a:r>
          <a:endParaRPr lang="es-ES" sz="2000" b="1" kern="1200" dirty="0">
            <a:solidFill>
              <a:schemeClr val="tx2">
                <a:lumMod val="50000"/>
              </a:schemeClr>
            </a:solidFill>
            <a:latin typeface="AvantGarde-Book"/>
          </a:endParaRPr>
        </a:p>
      </dsp:txBody>
      <dsp:txXfrm>
        <a:off x="2214" y="0"/>
        <a:ext cx="2047846" cy="1440000"/>
      </dsp:txXfrm>
    </dsp:sp>
    <dsp:sp modelId="{E7FBC003-3CDE-4B7C-8556-002AAE25BB9E}">
      <dsp:nvSpPr>
        <dsp:cNvPr id="0" name=""/>
        <dsp:cNvSpPr/>
      </dsp:nvSpPr>
      <dsp:spPr>
        <a:xfrm>
          <a:off x="2405262" y="280235"/>
          <a:ext cx="753028" cy="879528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600" b="1" kern="1200"/>
        </a:p>
      </dsp:txBody>
      <dsp:txXfrm>
        <a:off x="2405262" y="280235"/>
        <a:ext cx="753028" cy="879528"/>
      </dsp:txXfrm>
    </dsp:sp>
    <dsp:sp modelId="{66F650EF-A6CD-4338-824C-5E368733C6B6}">
      <dsp:nvSpPr>
        <dsp:cNvPr id="0" name=""/>
        <dsp:cNvSpPr/>
      </dsp:nvSpPr>
      <dsp:spPr>
        <a:xfrm>
          <a:off x="3470868" y="0"/>
          <a:ext cx="3873115" cy="1440000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i="0" kern="120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Política sobre acoso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i="0" kern="120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(en general)</a:t>
          </a:r>
          <a:endParaRPr lang="es-ES" sz="2000" b="1" i="0" kern="1200" dirty="0">
            <a:solidFill>
              <a:schemeClr val="tx2">
                <a:lumMod val="50000"/>
              </a:schemeClr>
            </a:solidFill>
            <a:latin typeface="AvantGarde-Book"/>
          </a:endParaRPr>
        </a:p>
      </dsp:txBody>
      <dsp:txXfrm>
        <a:off x="3470868" y="0"/>
        <a:ext cx="3873115" cy="1440000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718B5D-C782-41FC-9582-15EDC3A0D8A0}">
      <dsp:nvSpPr>
        <dsp:cNvPr id="0" name=""/>
        <dsp:cNvSpPr/>
      </dsp:nvSpPr>
      <dsp:spPr>
        <a:xfrm>
          <a:off x="16429" y="25734"/>
          <a:ext cx="1840258" cy="1568531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Universidad de Londres</a:t>
          </a:r>
          <a:endParaRPr lang="es-ES" sz="2000" b="1" i="0" kern="900" spc="0" dirty="0">
            <a:solidFill>
              <a:schemeClr val="tx2">
                <a:lumMod val="50000"/>
              </a:schemeClr>
            </a:solidFill>
            <a:latin typeface="AvantGarde-Book"/>
          </a:endParaRPr>
        </a:p>
      </dsp:txBody>
      <dsp:txXfrm>
        <a:off x="16429" y="25734"/>
        <a:ext cx="1840258" cy="1568531"/>
      </dsp:txXfrm>
    </dsp:sp>
    <dsp:sp modelId="{E7FBC003-3CDE-4B7C-8556-002AAE25BB9E}">
      <dsp:nvSpPr>
        <dsp:cNvPr id="0" name=""/>
        <dsp:cNvSpPr/>
      </dsp:nvSpPr>
      <dsp:spPr>
        <a:xfrm>
          <a:off x="2115656" y="486153"/>
          <a:ext cx="549015" cy="647693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600" b="1" kern="1200">
            <a:latin typeface="AvantGarde-Book"/>
          </a:endParaRPr>
        </a:p>
      </dsp:txBody>
      <dsp:txXfrm>
        <a:off x="2115656" y="486153"/>
        <a:ext cx="549015" cy="647693"/>
      </dsp:txXfrm>
    </dsp:sp>
    <dsp:sp modelId="{2EEB3CF0-7BBA-4A3A-8B91-EF6294B3BEAC}">
      <dsp:nvSpPr>
        <dsp:cNvPr id="0" name=""/>
        <dsp:cNvSpPr/>
      </dsp:nvSpPr>
      <dsp:spPr>
        <a:xfrm>
          <a:off x="2892565" y="25734"/>
          <a:ext cx="4595434" cy="1568531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20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Políticas que rechazan y sancionan todo tipo de violencia o abuso.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s-ES" sz="2000" b="1" i="0" kern="900" spc="0" dirty="0" smtClean="0">
            <a:solidFill>
              <a:schemeClr val="tx2">
                <a:lumMod val="50000"/>
              </a:schemeClr>
            </a:solidFill>
            <a:latin typeface="AvantGarde-Book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20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Foros en Internet.</a:t>
          </a:r>
        </a:p>
      </dsp:txBody>
      <dsp:txXfrm>
        <a:off x="2892565" y="25734"/>
        <a:ext cx="4595434" cy="1568531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718B5D-C782-41FC-9582-15EDC3A0D8A0}">
      <dsp:nvSpPr>
        <dsp:cNvPr id="0" name=""/>
        <dsp:cNvSpPr/>
      </dsp:nvSpPr>
      <dsp:spPr>
        <a:xfrm>
          <a:off x="4265" y="0"/>
          <a:ext cx="1799354" cy="1440000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Universidad de </a:t>
          </a:r>
          <a:r>
            <a:rPr lang="es-MX" sz="2000" b="1" i="0" kern="900" spc="0" dirty="0" err="1" smtClean="0">
              <a:solidFill>
                <a:schemeClr val="tx2">
                  <a:lumMod val="50000"/>
                </a:schemeClr>
              </a:solidFill>
              <a:latin typeface="AvantGarde-Book"/>
            </a:rPr>
            <a:t>Utretch</a:t>
          </a:r>
          <a:r>
            <a:rPr lang="es-MX" sz="20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 (Holanda)</a:t>
          </a:r>
          <a:endParaRPr lang="es-ES" sz="2000" b="1" i="0" kern="900" spc="0" dirty="0">
            <a:solidFill>
              <a:schemeClr val="tx2">
                <a:lumMod val="50000"/>
              </a:schemeClr>
            </a:solidFill>
            <a:latin typeface="AvantGarde-Book"/>
          </a:endParaRPr>
        </a:p>
      </dsp:txBody>
      <dsp:txXfrm>
        <a:off x="4265" y="0"/>
        <a:ext cx="1799354" cy="1440000"/>
      </dsp:txXfrm>
    </dsp:sp>
    <dsp:sp modelId="{E7FBC003-3CDE-4B7C-8556-002AAE25BB9E}">
      <dsp:nvSpPr>
        <dsp:cNvPr id="0" name=""/>
        <dsp:cNvSpPr/>
      </dsp:nvSpPr>
      <dsp:spPr>
        <a:xfrm>
          <a:off x="2077807" y="381328"/>
          <a:ext cx="581278" cy="677342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600" b="1" kern="1200">
            <a:latin typeface="AvantGarde-Book"/>
          </a:endParaRPr>
        </a:p>
      </dsp:txBody>
      <dsp:txXfrm>
        <a:off x="2077807" y="381328"/>
        <a:ext cx="581278" cy="677342"/>
      </dsp:txXfrm>
    </dsp:sp>
    <dsp:sp modelId="{66F650EF-A6CD-4338-824C-5E368733C6B6}">
      <dsp:nvSpPr>
        <dsp:cNvPr id="0" name=""/>
        <dsp:cNvSpPr/>
      </dsp:nvSpPr>
      <dsp:spPr>
        <a:xfrm>
          <a:off x="2900371" y="0"/>
          <a:ext cx="4587628" cy="1440000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20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Programa de consejeras confidenciales.</a:t>
          </a:r>
          <a:endParaRPr lang="es-ES" sz="2000" b="1" i="0" kern="900" spc="0" dirty="0">
            <a:solidFill>
              <a:schemeClr val="tx2">
                <a:lumMod val="50000"/>
              </a:schemeClr>
            </a:solidFill>
            <a:latin typeface="AvantGarde-Book"/>
          </a:endParaRPr>
        </a:p>
      </dsp:txBody>
      <dsp:txXfrm>
        <a:off x="2900371" y="0"/>
        <a:ext cx="4587628" cy="1440000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718B5D-C782-41FC-9582-15EDC3A0D8A0}">
      <dsp:nvSpPr>
        <dsp:cNvPr id="0" name=""/>
        <dsp:cNvSpPr/>
      </dsp:nvSpPr>
      <dsp:spPr>
        <a:xfrm>
          <a:off x="68376" y="0"/>
          <a:ext cx="1658986" cy="1440000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i="0" kern="120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Colegio</a:t>
          </a:r>
          <a:r>
            <a:rPr lang="es-ES" sz="1800" b="1" i="0" kern="1200" baseline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 Imperial de Londres</a:t>
          </a:r>
          <a:endParaRPr lang="es-ES" sz="1800" b="1" i="0" kern="1200" dirty="0">
            <a:solidFill>
              <a:schemeClr val="tx2">
                <a:lumMod val="50000"/>
              </a:schemeClr>
            </a:solidFill>
            <a:latin typeface="AvantGarde-Book"/>
          </a:endParaRPr>
        </a:p>
      </dsp:txBody>
      <dsp:txXfrm>
        <a:off x="68376" y="0"/>
        <a:ext cx="1658986" cy="1440000"/>
      </dsp:txXfrm>
    </dsp:sp>
    <dsp:sp modelId="{E7FBC003-3CDE-4B7C-8556-002AAE25BB9E}">
      <dsp:nvSpPr>
        <dsp:cNvPr id="0" name=""/>
        <dsp:cNvSpPr/>
      </dsp:nvSpPr>
      <dsp:spPr>
        <a:xfrm>
          <a:off x="2101393" y="235795"/>
          <a:ext cx="792945" cy="968408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b="1" i="0" kern="1200">
            <a:latin typeface="AvantGarde-Book"/>
          </a:endParaRPr>
        </a:p>
      </dsp:txBody>
      <dsp:txXfrm>
        <a:off x="2101393" y="235795"/>
        <a:ext cx="792945" cy="968408"/>
      </dsp:txXfrm>
    </dsp:sp>
    <dsp:sp modelId="{66F650EF-A6CD-4338-824C-5E368733C6B6}">
      <dsp:nvSpPr>
        <dsp:cNvPr id="0" name=""/>
        <dsp:cNvSpPr/>
      </dsp:nvSpPr>
      <dsp:spPr>
        <a:xfrm>
          <a:off x="3223486" y="0"/>
          <a:ext cx="4264513" cy="1440000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i="0" kern="1200" dirty="0" err="1" smtClean="0">
              <a:latin typeface="AvantGarde-Book"/>
            </a:rPr>
            <a:t>College</a:t>
          </a:r>
          <a:r>
            <a:rPr lang="es-ES" sz="1800" b="1" i="0" kern="1200" dirty="0" smtClean="0">
              <a:latin typeface="AvantGarde-Book"/>
            </a:rPr>
            <a:t> </a:t>
          </a:r>
          <a:r>
            <a:rPr lang="es-ES" sz="1800" b="1" i="0" kern="1200" dirty="0" err="1" smtClean="0">
              <a:latin typeface="AvantGarde-Book"/>
            </a:rPr>
            <a:t>Tutors</a:t>
          </a:r>
          <a:r>
            <a:rPr lang="es-ES" sz="1800" b="1" i="0" kern="1200" dirty="0" smtClean="0">
              <a:latin typeface="AvantGarde-Book"/>
            </a:rPr>
            <a:t> 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b="1" i="0" kern="1200" dirty="0" smtClean="0">
            <a:latin typeface="AvantGarde-Book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i="0" kern="1200" dirty="0" err="1" smtClean="0">
              <a:solidFill>
                <a:schemeClr val="tx2">
                  <a:lumMod val="50000"/>
                </a:schemeClr>
              </a:solidFill>
              <a:latin typeface="AvantGarde-Book"/>
            </a:rPr>
            <a:t>Warden</a:t>
          </a:r>
          <a:r>
            <a:rPr lang="es-ES" sz="1800" b="1" i="0" kern="120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 (mismo servicio pero fuera de las residencias)</a:t>
          </a:r>
          <a:endParaRPr lang="es-ES" sz="1800" b="1" i="0" kern="1200" dirty="0">
            <a:solidFill>
              <a:schemeClr val="tx2">
                <a:lumMod val="50000"/>
              </a:schemeClr>
            </a:solidFill>
            <a:latin typeface="AvantGarde-Book"/>
          </a:endParaRPr>
        </a:p>
      </dsp:txBody>
      <dsp:txXfrm>
        <a:off x="3223486" y="0"/>
        <a:ext cx="4264513" cy="14400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718B5D-C782-41FC-9582-15EDC3A0D8A0}">
      <dsp:nvSpPr>
        <dsp:cNvPr id="0" name=""/>
        <dsp:cNvSpPr/>
      </dsp:nvSpPr>
      <dsp:spPr>
        <a:xfrm>
          <a:off x="7054" y="0"/>
          <a:ext cx="2143800" cy="1922400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i="0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Instituto Tecnológico de California</a:t>
          </a:r>
          <a:endParaRPr lang="es-ES" sz="2000" b="1" i="0" kern="1200" dirty="0">
            <a:solidFill>
              <a:schemeClr val="tx2">
                <a:lumMod val="75000"/>
              </a:schemeClr>
            </a:solidFill>
            <a:latin typeface="AvantGarde-Book"/>
          </a:endParaRPr>
        </a:p>
      </dsp:txBody>
      <dsp:txXfrm>
        <a:off x="7054" y="0"/>
        <a:ext cx="2143800" cy="1922400"/>
      </dsp:txXfrm>
    </dsp:sp>
    <dsp:sp modelId="{E7FBC003-3CDE-4B7C-8556-002AAE25BB9E}">
      <dsp:nvSpPr>
        <dsp:cNvPr id="0" name=""/>
        <dsp:cNvSpPr/>
      </dsp:nvSpPr>
      <dsp:spPr>
        <a:xfrm>
          <a:off x="2530667" y="492419"/>
          <a:ext cx="805202" cy="937560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600" b="1" i="0" kern="1200">
            <a:solidFill>
              <a:schemeClr val="tx2">
                <a:lumMod val="75000"/>
              </a:schemeClr>
            </a:solidFill>
            <a:latin typeface="AvantGarde-Book"/>
          </a:endParaRPr>
        </a:p>
      </dsp:txBody>
      <dsp:txXfrm>
        <a:off x="2530667" y="492419"/>
        <a:ext cx="805202" cy="937560"/>
      </dsp:txXfrm>
    </dsp:sp>
    <dsp:sp modelId="{66F650EF-A6CD-4338-824C-5E368733C6B6}">
      <dsp:nvSpPr>
        <dsp:cNvPr id="0" name=""/>
        <dsp:cNvSpPr/>
      </dsp:nvSpPr>
      <dsp:spPr>
        <a:xfrm>
          <a:off x="3670104" y="0"/>
          <a:ext cx="3767519" cy="1922400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i="0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Policy on Sexual Assault (Caltech Security)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i="0" kern="1200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Ombuds</a:t>
          </a:r>
          <a:r>
            <a:rPr lang="es-ES" sz="1800" b="1" i="0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 Office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i="0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Women’s Center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i="0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International Women's Self Defense Workshop. </a:t>
          </a:r>
        </a:p>
      </dsp:txBody>
      <dsp:txXfrm>
        <a:off x="3670104" y="0"/>
        <a:ext cx="3767519" cy="192240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F7B180E-DA57-7E49-8C9D-0CD5333C58B4}">
      <dsp:nvSpPr>
        <dsp:cNvPr id="0" name=""/>
        <dsp:cNvSpPr/>
      </dsp:nvSpPr>
      <dsp:spPr>
        <a:xfrm>
          <a:off x="1305" y="0"/>
          <a:ext cx="1896700" cy="1922400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i="0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Universidad de Harvard</a:t>
          </a:r>
          <a:endParaRPr lang="es-ES" sz="2000" b="1" i="0" kern="1200" dirty="0">
            <a:solidFill>
              <a:schemeClr val="tx2">
                <a:lumMod val="75000"/>
              </a:schemeClr>
            </a:solidFill>
            <a:latin typeface="AvantGarde-Book"/>
          </a:endParaRPr>
        </a:p>
      </dsp:txBody>
      <dsp:txXfrm>
        <a:off x="1305" y="0"/>
        <a:ext cx="1896700" cy="1922400"/>
      </dsp:txXfrm>
    </dsp:sp>
    <dsp:sp modelId="{0FDBCEBB-45E8-EA48-A67C-D78CB2E65CAB}">
      <dsp:nvSpPr>
        <dsp:cNvPr id="0" name=""/>
        <dsp:cNvSpPr/>
      </dsp:nvSpPr>
      <dsp:spPr>
        <a:xfrm>
          <a:off x="2193475" y="611231"/>
          <a:ext cx="673240" cy="699936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100" b="1" kern="1200">
            <a:solidFill>
              <a:schemeClr val="tx2">
                <a:lumMod val="75000"/>
              </a:schemeClr>
            </a:solidFill>
            <a:latin typeface="AvantGarde-Book"/>
          </a:endParaRPr>
        </a:p>
      </dsp:txBody>
      <dsp:txXfrm>
        <a:off x="2193475" y="611231"/>
        <a:ext cx="673240" cy="699936"/>
      </dsp:txXfrm>
    </dsp:sp>
    <dsp:sp modelId="{C7C3B679-8622-AD49-A6C3-8F36F21C0333}">
      <dsp:nvSpPr>
        <dsp:cNvPr id="0" name=""/>
        <dsp:cNvSpPr/>
      </dsp:nvSpPr>
      <dsp:spPr>
        <a:xfrm>
          <a:off x="3125364" y="0"/>
          <a:ext cx="4082293" cy="1922400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0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Office of Sexual Assault Prevention and Response (OSAPR)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Sexual </a:t>
          </a:r>
          <a:r>
            <a:rPr lang="es-ES" sz="2000" b="1" kern="1200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assault</a:t>
          </a:r>
          <a:r>
            <a:rPr lang="es-ES" sz="2000" b="1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 and sexual </a:t>
          </a:r>
          <a:r>
            <a:rPr lang="es-ES" sz="2000" b="1" kern="1200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harassment</a:t>
          </a:r>
          <a:r>
            <a:rPr lang="es-ES" sz="2000" b="1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 (SASH </a:t>
          </a:r>
          <a:r>
            <a:rPr lang="es-ES" sz="2000" b="1" kern="1200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Advisers</a:t>
          </a:r>
          <a:r>
            <a:rPr lang="es-ES" sz="2000" b="1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)</a:t>
          </a:r>
          <a:endParaRPr lang="es-ES" sz="2000" b="1" i="0" kern="1200" dirty="0">
            <a:solidFill>
              <a:schemeClr val="tx2">
                <a:lumMod val="75000"/>
              </a:schemeClr>
            </a:solidFill>
            <a:latin typeface="AvantGarde-Book"/>
          </a:endParaRPr>
        </a:p>
      </dsp:txBody>
      <dsp:txXfrm>
        <a:off x="3125364" y="0"/>
        <a:ext cx="4082293" cy="19224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718B5D-C782-41FC-9582-15EDC3A0D8A0}">
      <dsp:nvSpPr>
        <dsp:cNvPr id="0" name=""/>
        <dsp:cNvSpPr/>
      </dsp:nvSpPr>
      <dsp:spPr>
        <a:xfrm>
          <a:off x="15775" y="0"/>
          <a:ext cx="2162382" cy="1656184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0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Universidad de Stanford</a:t>
          </a:r>
          <a:endParaRPr lang="es-ES" sz="2000" b="1" kern="1200" baseline="0" dirty="0">
            <a:solidFill>
              <a:schemeClr val="tx2">
                <a:lumMod val="75000"/>
              </a:schemeClr>
            </a:solidFill>
            <a:effectLst/>
            <a:latin typeface="AvantGarde-Book"/>
          </a:endParaRPr>
        </a:p>
      </dsp:txBody>
      <dsp:txXfrm>
        <a:off x="15775" y="0"/>
        <a:ext cx="2162382" cy="1656184"/>
      </dsp:txXfrm>
    </dsp:sp>
    <dsp:sp modelId="{E7FBC003-3CDE-4B7C-8556-002AAE25BB9E}">
      <dsp:nvSpPr>
        <dsp:cNvPr id="0" name=""/>
        <dsp:cNvSpPr/>
      </dsp:nvSpPr>
      <dsp:spPr>
        <a:xfrm>
          <a:off x="2477512" y="453150"/>
          <a:ext cx="634630" cy="749882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600" b="1" kern="1200">
            <a:solidFill>
              <a:schemeClr val="tx2">
                <a:lumMod val="75000"/>
              </a:schemeClr>
            </a:solidFill>
          </a:endParaRPr>
        </a:p>
      </dsp:txBody>
      <dsp:txXfrm>
        <a:off x="2477512" y="453150"/>
        <a:ext cx="634630" cy="749882"/>
      </dsp:txXfrm>
    </dsp:sp>
    <dsp:sp modelId="{66F650EF-A6CD-4338-824C-5E368733C6B6}">
      <dsp:nvSpPr>
        <dsp:cNvPr id="0" name=""/>
        <dsp:cNvSpPr/>
      </dsp:nvSpPr>
      <dsp:spPr>
        <a:xfrm>
          <a:off x="3375574" y="0"/>
          <a:ext cx="4108719" cy="1656184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0" kern="900" spc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Sexual Violence Advisory Board (</a:t>
          </a:r>
          <a:r>
            <a:rPr lang="en-US" sz="2000" b="1" i="0" kern="900" spc="0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SVAB</a:t>
          </a:r>
          <a:r>
            <a:rPr lang="en-US" sz="2000" b="1" i="0" kern="900" spc="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)</a:t>
          </a:r>
          <a:endParaRPr lang="es-ES" sz="2000" b="1" kern="900" spc="0" baseline="0" dirty="0">
            <a:solidFill>
              <a:schemeClr val="tx2">
                <a:lumMod val="75000"/>
              </a:schemeClr>
            </a:solidFill>
            <a:effectLst/>
            <a:latin typeface="AvantGarde-Book"/>
          </a:endParaRPr>
        </a:p>
      </dsp:txBody>
      <dsp:txXfrm>
        <a:off x="3375574" y="0"/>
        <a:ext cx="4108719" cy="165618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718B5D-C782-41FC-9582-15EDC3A0D8A0}">
      <dsp:nvSpPr>
        <dsp:cNvPr id="0" name=""/>
        <dsp:cNvSpPr/>
      </dsp:nvSpPr>
      <dsp:spPr>
        <a:xfrm>
          <a:off x="0" y="0"/>
          <a:ext cx="2090032" cy="1584175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i="0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Instituto Tecnológico de </a:t>
          </a:r>
          <a:r>
            <a:rPr lang="es-ES" sz="2000" b="1" i="0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Massachusetts</a:t>
          </a:r>
          <a:endParaRPr lang="es-ES" sz="2000" b="1" i="0" kern="1200" dirty="0">
            <a:solidFill>
              <a:schemeClr val="tx2">
                <a:lumMod val="75000"/>
              </a:schemeClr>
            </a:solidFill>
            <a:latin typeface="AvantGarde-Book"/>
          </a:endParaRPr>
        </a:p>
      </dsp:txBody>
      <dsp:txXfrm>
        <a:off x="0" y="0"/>
        <a:ext cx="2090032" cy="1584175"/>
      </dsp:txXfrm>
    </dsp:sp>
    <dsp:sp modelId="{E7FBC003-3CDE-4B7C-8556-002AAE25BB9E}">
      <dsp:nvSpPr>
        <dsp:cNvPr id="0" name=""/>
        <dsp:cNvSpPr/>
      </dsp:nvSpPr>
      <dsp:spPr>
        <a:xfrm>
          <a:off x="2434204" y="365915"/>
          <a:ext cx="729643" cy="852345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b="1" i="0" kern="1200">
            <a:solidFill>
              <a:schemeClr val="tx2">
                <a:lumMod val="75000"/>
              </a:schemeClr>
            </a:solidFill>
            <a:latin typeface="AvantGarde-Book"/>
          </a:endParaRPr>
        </a:p>
      </dsp:txBody>
      <dsp:txXfrm>
        <a:off x="2434204" y="365915"/>
        <a:ext cx="729643" cy="852345"/>
      </dsp:txXfrm>
    </dsp:sp>
    <dsp:sp modelId="{66F650EF-A6CD-4338-824C-5E368733C6B6}">
      <dsp:nvSpPr>
        <dsp:cNvPr id="0" name=""/>
        <dsp:cNvSpPr/>
      </dsp:nvSpPr>
      <dsp:spPr>
        <a:xfrm>
          <a:off x="3466718" y="0"/>
          <a:ext cx="4021281" cy="1584175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0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MIT Police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i="0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MIT </a:t>
          </a:r>
          <a:r>
            <a:rPr lang="es-ES" sz="2000" b="1" i="0" kern="1200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Medical</a:t>
          </a:r>
          <a:endParaRPr lang="en-US" sz="2000" b="1" i="0" kern="1200" dirty="0" smtClean="0">
            <a:solidFill>
              <a:schemeClr val="tx2">
                <a:lumMod val="75000"/>
              </a:schemeClr>
            </a:solidFill>
            <a:latin typeface="AvantGarde-Book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i="0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Stop </a:t>
          </a:r>
          <a:r>
            <a:rPr lang="es-ES" sz="2000" b="1" i="0" kern="1200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our</a:t>
          </a:r>
          <a:r>
            <a:rPr lang="es-ES" sz="2000" b="1" i="0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 </a:t>
          </a:r>
          <a:r>
            <a:rPr lang="es-ES" sz="2000" b="1" i="0" kern="1200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silence</a:t>
          </a:r>
          <a:endParaRPr lang="en-US" sz="2000" b="1" i="0" kern="1200" dirty="0" smtClean="0">
            <a:solidFill>
              <a:schemeClr val="tx2">
                <a:lumMod val="75000"/>
              </a:schemeClr>
            </a:solidFill>
            <a:latin typeface="AvantGarde-Book"/>
          </a:endParaRPr>
        </a:p>
      </dsp:txBody>
      <dsp:txXfrm>
        <a:off x="3466718" y="0"/>
        <a:ext cx="4021281" cy="158417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718B5D-C782-41FC-9582-15EDC3A0D8A0}">
      <dsp:nvSpPr>
        <dsp:cNvPr id="0" name=""/>
        <dsp:cNvSpPr/>
      </dsp:nvSpPr>
      <dsp:spPr>
        <a:xfrm>
          <a:off x="22123" y="8116"/>
          <a:ext cx="2155327" cy="2071999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i="0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Universidad de Pennsylvania </a:t>
          </a:r>
          <a:endParaRPr lang="es-ES" sz="1800" b="1" i="0" kern="1200" dirty="0">
            <a:solidFill>
              <a:schemeClr val="tx2">
                <a:lumMod val="75000"/>
              </a:schemeClr>
            </a:solidFill>
            <a:latin typeface="AvantGarde-Book"/>
          </a:endParaRPr>
        </a:p>
      </dsp:txBody>
      <dsp:txXfrm>
        <a:off x="22123" y="8116"/>
        <a:ext cx="2155327" cy="2071999"/>
      </dsp:txXfrm>
    </dsp:sp>
    <dsp:sp modelId="{E7FBC003-3CDE-4B7C-8556-002AAE25BB9E}">
      <dsp:nvSpPr>
        <dsp:cNvPr id="0" name=""/>
        <dsp:cNvSpPr/>
      </dsp:nvSpPr>
      <dsp:spPr>
        <a:xfrm rot="6154">
          <a:off x="2518706" y="619508"/>
          <a:ext cx="723464" cy="855589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s-ES" sz="1800" b="1" i="0" kern="1200">
            <a:solidFill>
              <a:schemeClr val="tx2">
                <a:lumMod val="75000"/>
              </a:schemeClr>
            </a:solidFill>
            <a:latin typeface="AvantGarde-Book"/>
          </a:endParaRPr>
        </a:p>
      </dsp:txBody>
      <dsp:txXfrm rot="6154">
        <a:off x="2518706" y="619508"/>
        <a:ext cx="723464" cy="855589"/>
      </dsp:txXfrm>
    </dsp:sp>
    <dsp:sp modelId="{2EEB3CF0-7BBA-4A3A-8B91-EF6294B3BEAC}">
      <dsp:nvSpPr>
        <dsp:cNvPr id="0" name=""/>
        <dsp:cNvSpPr/>
      </dsp:nvSpPr>
      <dsp:spPr>
        <a:xfrm>
          <a:off x="3542475" y="16232"/>
          <a:ext cx="4183179" cy="2071999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i="0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Office of Affirmative Action and Equal Opportunity Programs</a:t>
          </a:r>
        </a:p>
        <a:p>
          <a:pPr lvl="0" algn="ctr" defTabSz="8001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i="0" kern="1200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Penn</a:t>
          </a:r>
          <a:r>
            <a:rPr lang="es-ES" sz="1800" b="1" i="0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 Women’s Center</a:t>
          </a:r>
        </a:p>
        <a:p>
          <a:pPr lvl="0" algn="ctr" defTabSz="8001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i="0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Campus </a:t>
          </a:r>
          <a:r>
            <a:rPr lang="es-ES" sz="1800" b="1" i="0" kern="1200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Community</a:t>
          </a:r>
          <a:r>
            <a:rPr lang="es-ES" sz="1800" b="1" i="0" kern="1200" dirty="0" smtClean="0">
              <a:solidFill>
                <a:schemeClr val="tx2">
                  <a:lumMod val="75000"/>
                </a:schemeClr>
              </a:solidFill>
              <a:latin typeface="AvantGarde-Book"/>
            </a:rPr>
            <a:t> </a:t>
          </a:r>
          <a:r>
            <a:rPr lang="es-ES" sz="1800" b="1" i="0" kern="1200" dirty="0" err="1" smtClean="0">
              <a:solidFill>
                <a:schemeClr val="tx2">
                  <a:lumMod val="75000"/>
                </a:schemeClr>
              </a:solidFill>
              <a:latin typeface="AvantGarde-Book"/>
            </a:rPr>
            <a:t>Consortium</a:t>
          </a:r>
          <a:endParaRPr lang="es-ES" sz="1800" b="1" i="0" kern="1200" dirty="0">
            <a:solidFill>
              <a:schemeClr val="tx2">
                <a:lumMod val="75000"/>
              </a:schemeClr>
            </a:solidFill>
            <a:latin typeface="AvantGarde-Book"/>
          </a:endParaRPr>
        </a:p>
      </dsp:txBody>
      <dsp:txXfrm>
        <a:off x="3542475" y="16232"/>
        <a:ext cx="4183179" cy="2071999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718B5D-C782-41FC-9582-15EDC3A0D8A0}">
      <dsp:nvSpPr>
        <dsp:cNvPr id="0" name=""/>
        <dsp:cNvSpPr/>
      </dsp:nvSpPr>
      <dsp:spPr>
        <a:xfrm>
          <a:off x="19819" y="36564"/>
          <a:ext cx="1836581" cy="1762895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Universidad de </a:t>
          </a:r>
          <a:r>
            <a:rPr lang="es-ES" sz="1800" b="1" i="0" kern="900" spc="0" dirty="0" err="1" smtClean="0">
              <a:solidFill>
                <a:schemeClr val="tx2">
                  <a:lumMod val="50000"/>
                </a:schemeClr>
              </a:solidFill>
              <a:latin typeface="AvantGarde-Book"/>
            </a:rPr>
            <a:t>Dartmouth</a:t>
          </a:r>
          <a:endParaRPr lang="es-ES" sz="1800" b="1" i="0" kern="900" spc="0" dirty="0">
            <a:solidFill>
              <a:schemeClr val="tx2">
                <a:lumMod val="50000"/>
              </a:schemeClr>
            </a:solidFill>
            <a:latin typeface="AvantGarde-Book"/>
          </a:endParaRPr>
        </a:p>
      </dsp:txBody>
      <dsp:txXfrm>
        <a:off x="19819" y="36564"/>
        <a:ext cx="1836581" cy="1762895"/>
      </dsp:txXfrm>
    </dsp:sp>
    <dsp:sp modelId="{E7FBC003-3CDE-4B7C-8556-002AAE25BB9E}">
      <dsp:nvSpPr>
        <dsp:cNvPr id="0" name=""/>
        <dsp:cNvSpPr/>
      </dsp:nvSpPr>
      <dsp:spPr>
        <a:xfrm>
          <a:off x="2147731" y="554035"/>
          <a:ext cx="617620" cy="727952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b="1" kern="1200">
            <a:latin typeface="AvantGarde-Book"/>
          </a:endParaRPr>
        </a:p>
      </dsp:txBody>
      <dsp:txXfrm>
        <a:off x="2147731" y="554035"/>
        <a:ext cx="617620" cy="727952"/>
      </dsp:txXfrm>
    </dsp:sp>
    <dsp:sp modelId="{2EEB3CF0-7BBA-4A3A-8B91-EF6294B3BEAC}">
      <dsp:nvSpPr>
        <dsp:cNvPr id="0" name=""/>
        <dsp:cNvSpPr/>
      </dsp:nvSpPr>
      <dsp:spPr>
        <a:xfrm>
          <a:off x="3021723" y="36564"/>
          <a:ext cx="5164878" cy="1762895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800" b="1" i="1" kern="900" dirty="0" smtClean="0">
              <a:latin typeface="AvantGarde-Book"/>
            </a:rPr>
            <a:t>Center for Women &amp; Gender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800" b="1" i="1" kern="900" dirty="0" smtClean="0">
              <a:latin typeface="AvantGarde-Book"/>
            </a:rPr>
            <a:t>Sexual Abuse Awareness Program </a:t>
          </a:r>
          <a:r>
            <a:rPr lang="en-US" sz="1800" b="1" kern="900" dirty="0" smtClean="0">
              <a:latin typeface="AvantGarde-Book"/>
            </a:rPr>
            <a:t>(SAAP)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800" b="1" i="1" kern="900" dirty="0" smtClean="0">
              <a:latin typeface="AvantGarde-Book"/>
            </a:rPr>
            <a:t>Sexual </a:t>
          </a:r>
          <a:r>
            <a:rPr lang="es-ES" sz="1800" b="1" i="1" kern="900" dirty="0" err="1" smtClean="0">
              <a:latin typeface="AvantGarde-Book"/>
            </a:rPr>
            <a:t>Assault</a:t>
          </a:r>
          <a:r>
            <a:rPr lang="es-ES" sz="1800" b="1" i="1" kern="900" dirty="0" smtClean="0">
              <a:latin typeface="AvantGarde-Book"/>
            </a:rPr>
            <a:t> Peer </a:t>
          </a:r>
          <a:r>
            <a:rPr lang="es-ES" sz="1800" b="1" i="1" kern="900" dirty="0" err="1" smtClean="0">
              <a:latin typeface="AvantGarde-Book"/>
            </a:rPr>
            <a:t>Advisos</a:t>
          </a:r>
          <a:r>
            <a:rPr lang="es-ES" sz="1800" b="1" i="1" kern="900" dirty="0" smtClean="0">
              <a:latin typeface="AvantGarde-Book"/>
            </a:rPr>
            <a:t> (SAPA)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800" b="1" kern="900" dirty="0" err="1" smtClean="0">
              <a:latin typeface="AvantGarde-Book"/>
            </a:rPr>
            <a:t>Counseling</a:t>
          </a:r>
          <a:r>
            <a:rPr lang="es-ES" sz="1800" b="1" kern="900" dirty="0" smtClean="0">
              <a:latin typeface="AvantGarde-Book"/>
            </a:rPr>
            <a:t> and </a:t>
          </a:r>
          <a:r>
            <a:rPr lang="es-ES" sz="1800" b="1" kern="900" dirty="0" err="1" smtClean="0">
              <a:latin typeface="AvantGarde-Book"/>
            </a:rPr>
            <a:t>Human</a:t>
          </a:r>
          <a:r>
            <a:rPr lang="es-ES" sz="1800" b="1" kern="900" dirty="0" smtClean="0">
              <a:latin typeface="AvantGarde-Book"/>
            </a:rPr>
            <a:t> </a:t>
          </a:r>
          <a:r>
            <a:rPr lang="es-ES" sz="1800" b="1" kern="900" dirty="0" err="1" smtClean="0">
              <a:latin typeface="AvantGarde-Book"/>
            </a:rPr>
            <a:t>Development</a:t>
          </a:r>
          <a:endParaRPr lang="es-ES" sz="1800" b="1" kern="900" dirty="0" smtClean="0">
            <a:latin typeface="AvantGarde-Book"/>
          </a:endParaRP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800" b="1" i="1" kern="900" dirty="0" err="1" smtClean="0">
              <a:latin typeface="AvantGarde-Book"/>
            </a:rPr>
            <a:t>Department</a:t>
          </a:r>
          <a:r>
            <a:rPr lang="es-ES" sz="1800" b="1" i="1" kern="900" dirty="0" smtClean="0">
              <a:latin typeface="AvantGarde-Book"/>
            </a:rPr>
            <a:t> Of Safety &amp; Security</a:t>
          </a:r>
        </a:p>
      </dsp:txBody>
      <dsp:txXfrm>
        <a:off x="3021723" y="36564"/>
        <a:ext cx="5164878" cy="1762895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718B5D-C782-41FC-9582-15EDC3A0D8A0}">
      <dsp:nvSpPr>
        <dsp:cNvPr id="0" name=""/>
        <dsp:cNvSpPr/>
      </dsp:nvSpPr>
      <dsp:spPr>
        <a:xfrm>
          <a:off x="4265" y="0"/>
          <a:ext cx="1799354" cy="1440000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i="0" kern="900" spc="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Universidad de Columbia</a:t>
          </a:r>
          <a:endParaRPr lang="es-ES" sz="2000" b="1" i="0" kern="900" spc="0" dirty="0">
            <a:solidFill>
              <a:schemeClr val="tx2">
                <a:lumMod val="50000"/>
              </a:schemeClr>
            </a:solidFill>
            <a:latin typeface="AvantGarde-Book"/>
          </a:endParaRPr>
        </a:p>
      </dsp:txBody>
      <dsp:txXfrm>
        <a:off x="4265" y="0"/>
        <a:ext cx="1799354" cy="1440000"/>
      </dsp:txXfrm>
    </dsp:sp>
    <dsp:sp modelId="{E7FBC003-3CDE-4B7C-8556-002AAE25BB9E}">
      <dsp:nvSpPr>
        <dsp:cNvPr id="0" name=""/>
        <dsp:cNvSpPr/>
      </dsp:nvSpPr>
      <dsp:spPr>
        <a:xfrm>
          <a:off x="2077807" y="381328"/>
          <a:ext cx="581278" cy="677342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600" b="1" i="0" kern="1200">
            <a:latin typeface="AvantGarde-Book"/>
          </a:endParaRPr>
        </a:p>
      </dsp:txBody>
      <dsp:txXfrm>
        <a:off x="2077807" y="381328"/>
        <a:ext cx="581278" cy="677342"/>
      </dsp:txXfrm>
    </dsp:sp>
    <dsp:sp modelId="{66F650EF-A6CD-4338-824C-5E368733C6B6}">
      <dsp:nvSpPr>
        <dsp:cNvPr id="0" name=""/>
        <dsp:cNvSpPr/>
      </dsp:nvSpPr>
      <dsp:spPr>
        <a:xfrm>
          <a:off x="2900371" y="0"/>
          <a:ext cx="4587628" cy="1440000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2000" b="1" i="0" kern="900" dirty="0" err="1" smtClean="0">
              <a:latin typeface="AvantGarde-Book"/>
            </a:rPr>
            <a:t>Health</a:t>
          </a:r>
          <a:r>
            <a:rPr lang="es-ES" sz="2000" b="1" i="0" kern="900" dirty="0" smtClean="0">
              <a:latin typeface="AvantGarde-Book"/>
            </a:rPr>
            <a:t> </a:t>
          </a:r>
          <a:r>
            <a:rPr lang="es-ES" sz="2000" b="1" i="0" kern="900" dirty="0" err="1" smtClean="0">
              <a:latin typeface="AvantGarde-Book"/>
            </a:rPr>
            <a:t>Services</a:t>
          </a:r>
          <a:endParaRPr lang="es-ES" sz="2000" b="1" i="0" kern="900" dirty="0" smtClean="0">
            <a:latin typeface="AvantGarde-Book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2000" b="1" i="0" kern="900" dirty="0" err="1" smtClean="0">
              <a:latin typeface="AvantGarde-Book"/>
            </a:rPr>
            <a:t>Disciplinary</a:t>
          </a:r>
          <a:r>
            <a:rPr lang="es-ES" sz="2000" b="1" i="0" kern="900" dirty="0" smtClean="0">
              <a:latin typeface="AvantGarde-Book"/>
            </a:rPr>
            <a:t> </a:t>
          </a:r>
          <a:r>
            <a:rPr lang="es-ES" sz="2000" b="1" i="0" kern="900" dirty="0" err="1" smtClean="0">
              <a:latin typeface="AvantGarde-Book"/>
            </a:rPr>
            <a:t>Procedure</a:t>
          </a:r>
          <a:r>
            <a:rPr lang="es-ES" sz="2000" b="1" i="0" kern="900" dirty="0" smtClean="0">
              <a:latin typeface="AvantGarde-Book"/>
            </a:rPr>
            <a:t> </a:t>
          </a:r>
          <a:r>
            <a:rPr lang="es-ES" sz="2000" b="1" i="0" kern="900" dirty="0" err="1" smtClean="0">
              <a:latin typeface="AvantGarde-Book"/>
            </a:rPr>
            <a:t>for</a:t>
          </a:r>
          <a:r>
            <a:rPr lang="es-ES" sz="2000" b="1" i="0" kern="900" dirty="0" smtClean="0">
              <a:latin typeface="AvantGarde-Book"/>
            </a:rPr>
            <a:t> Sexual </a:t>
          </a:r>
          <a:r>
            <a:rPr lang="es-ES" sz="2000" b="1" i="0" kern="900" dirty="0" err="1" smtClean="0">
              <a:latin typeface="AvantGarde-Book"/>
            </a:rPr>
            <a:t>Misconduct</a:t>
          </a:r>
          <a:r>
            <a:rPr lang="es-ES" sz="2000" b="1" i="0" kern="900" dirty="0" smtClean="0">
              <a:latin typeface="AvantGarde-Book"/>
            </a:rPr>
            <a:t> </a:t>
          </a:r>
          <a:endParaRPr lang="es-ES" sz="2000" b="1" i="0" kern="900" spc="0" dirty="0">
            <a:solidFill>
              <a:schemeClr val="tx2">
                <a:lumMod val="50000"/>
              </a:schemeClr>
            </a:solidFill>
            <a:latin typeface="AvantGarde-Book"/>
          </a:endParaRPr>
        </a:p>
      </dsp:txBody>
      <dsp:txXfrm>
        <a:off x="2900371" y="0"/>
        <a:ext cx="4587628" cy="144000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718B5D-C782-41FC-9582-15EDC3A0D8A0}">
      <dsp:nvSpPr>
        <dsp:cNvPr id="0" name=""/>
        <dsp:cNvSpPr/>
      </dsp:nvSpPr>
      <dsp:spPr>
        <a:xfrm>
          <a:off x="1964" y="0"/>
          <a:ext cx="1723051" cy="1639252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Universidad  </a:t>
          </a:r>
          <a:r>
            <a:rPr lang="en-US" sz="2000" b="1" kern="120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Duke</a:t>
          </a:r>
          <a:endParaRPr lang="es-ES" sz="2000" b="1" kern="1200" dirty="0">
            <a:solidFill>
              <a:schemeClr val="tx2">
                <a:lumMod val="50000"/>
              </a:schemeClr>
            </a:solidFill>
            <a:latin typeface="AvantGarde-Book"/>
          </a:endParaRPr>
        </a:p>
      </dsp:txBody>
      <dsp:txXfrm>
        <a:off x="1964" y="0"/>
        <a:ext cx="1723051" cy="1639252"/>
      </dsp:txXfrm>
    </dsp:sp>
    <dsp:sp modelId="{E7FBC003-3CDE-4B7C-8556-002AAE25BB9E}">
      <dsp:nvSpPr>
        <dsp:cNvPr id="0" name=""/>
        <dsp:cNvSpPr/>
      </dsp:nvSpPr>
      <dsp:spPr>
        <a:xfrm>
          <a:off x="2145445" y="298901"/>
          <a:ext cx="891311" cy="1041448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600" b="1" kern="1200">
            <a:latin typeface="AvantGarde-Book"/>
          </a:endParaRPr>
        </a:p>
      </dsp:txBody>
      <dsp:txXfrm>
        <a:off x="2145445" y="298901"/>
        <a:ext cx="891311" cy="1041448"/>
      </dsp:txXfrm>
    </dsp:sp>
    <dsp:sp modelId="{66F650EF-A6CD-4338-824C-5E368733C6B6}">
      <dsp:nvSpPr>
        <dsp:cNvPr id="0" name=""/>
        <dsp:cNvSpPr/>
      </dsp:nvSpPr>
      <dsp:spPr>
        <a:xfrm>
          <a:off x="3406735" y="0"/>
          <a:ext cx="4586152" cy="1639252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i="1" kern="1200" dirty="0" smtClean="0">
              <a:latin typeface="AvantGarde-Book"/>
            </a:rPr>
            <a:t>Women’s Center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2">
                  <a:lumMod val="50000"/>
                </a:schemeClr>
              </a:solidFill>
              <a:latin typeface="AvantGarde-Book"/>
            </a:rPr>
            <a:t>Sexual Harassment and Rape Prevention (SHARP)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i="1" kern="1200" dirty="0" smtClean="0">
              <a:latin typeface="AvantGarde-Book"/>
            </a:rPr>
            <a:t>Sexual </a:t>
          </a:r>
          <a:r>
            <a:rPr lang="es-ES" sz="1600" b="1" i="1" kern="1200" dirty="0" err="1" smtClean="0">
              <a:latin typeface="AvantGarde-Book"/>
            </a:rPr>
            <a:t>Assault</a:t>
          </a:r>
          <a:r>
            <a:rPr lang="es-ES" sz="1600" b="1" i="1" kern="1200" dirty="0" smtClean="0">
              <a:latin typeface="AvantGarde-Book"/>
            </a:rPr>
            <a:t> </a:t>
          </a:r>
          <a:r>
            <a:rPr lang="es-ES" sz="1600" b="1" i="1" kern="1200" dirty="0" err="1" smtClean="0">
              <a:latin typeface="AvantGarde-Book"/>
            </a:rPr>
            <a:t>Support</a:t>
          </a:r>
          <a:r>
            <a:rPr lang="es-ES" sz="1600" b="1" i="1" kern="1200" dirty="0" smtClean="0">
              <a:latin typeface="AvantGarde-Book"/>
            </a:rPr>
            <a:t> </a:t>
          </a:r>
          <a:r>
            <a:rPr lang="es-ES" sz="1600" b="1" i="1" kern="1200" dirty="0" err="1" smtClean="0">
              <a:latin typeface="AvantGarde-Book"/>
            </a:rPr>
            <a:t>Services</a:t>
          </a:r>
          <a:r>
            <a:rPr lang="es-ES" sz="1600" b="1" i="1" kern="1200" dirty="0" smtClean="0">
              <a:latin typeface="AvantGarde-Book"/>
            </a:rPr>
            <a:t> </a:t>
          </a:r>
          <a:r>
            <a:rPr lang="es-ES" sz="1600" b="1" kern="1200" dirty="0" smtClean="0">
              <a:latin typeface="AvantGarde-Book"/>
            </a:rPr>
            <a:t>(SASS) </a:t>
          </a:r>
          <a:endParaRPr lang="en-US" sz="1600" b="1" kern="1200" dirty="0" smtClean="0">
            <a:solidFill>
              <a:schemeClr val="tx2">
                <a:lumMod val="50000"/>
              </a:schemeClr>
            </a:solidFill>
            <a:latin typeface="AvantGarde-Book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i="1" kern="1200" dirty="0" smtClean="0">
              <a:latin typeface="AvantGarde-Book"/>
            </a:rPr>
            <a:t>American </a:t>
          </a:r>
          <a:r>
            <a:rPr lang="es-ES" sz="1600" b="1" i="1" kern="1200" dirty="0" err="1" smtClean="0">
              <a:latin typeface="AvantGarde-Book"/>
            </a:rPr>
            <a:t>Medical</a:t>
          </a:r>
          <a:r>
            <a:rPr lang="es-ES" sz="1600" b="1" i="1" kern="1200" dirty="0" smtClean="0">
              <a:latin typeface="AvantGarde-Book"/>
            </a:rPr>
            <a:t> Women’s </a:t>
          </a:r>
          <a:r>
            <a:rPr lang="es-ES" sz="1600" b="1" i="1" kern="1200" dirty="0" err="1" smtClean="0">
              <a:latin typeface="AvantGarde-Book"/>
            </a:rPr>
            <a:t>Association</a:t>
          </a:r>
          <a:r>
            <a:rPr lang="es-ES" sz="1600" b="1" i="1" kern="1200" dirty="0" smtClean="0">
              <a:latin typeface="AvantGarde-Book"/>
            </a:rPr>
            <a:t> </a:t>
          </a:r>
        </a:p>
      </dsp:txBody>
      <dsp:txXfrm>
        <a:off x="3406735" y="0"/>
        <a:ext cx="4586152" cy="16392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6102DD2-AEB0-44FA-8B6A-9329EE07AF35}" type="datetimeFigureOut">
              <a:rPr lang="es-ES"/>
              <a:pPr>
                <a:defRPr/>
              </a:pPr>
              <a:t>25/05/2014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2E09109-7BE0-4844-ADD9-0D077EB8B2B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9291954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EC50591-585A-4ADA-8EC3-3D793A9FD39D}" type="datetimeFigureOut">
              <a:rPr lang="es-MX"/>
              <a:pPr>
                <a:defRPr/>
              </a:pPr>
              <a:t>25/05/2014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MX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MX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26A28969-B41A-4786-BA26-4178A4FF865D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003702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MX" smtClean="0"/>
          </a:p>
        </p:txBody>
      </p:sp>
      <p:sp>
        <p:nvSpPr>
          <p:cNvPr id="419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DDF7979-B931-4995-BA91-FEEEBDA04CE4}" type="slidenum">
              <a:rPr lang="es-MX" smtClean="0"/>
              <a:pPr>
                <a:defRPr/>
              </a:pPr>
              <a:t>1</a:t>
            </a:fld>
            <a:endParaRPr lang="es-MX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>
              <a:latin typeface="AvantGardEF-Book"/>
              <a:ea typeface="ＭＳ Ｐゴシック" pitchFamily="34" charset="-128"/>
            </a:endParaRPr>
          </a:p>
        </p:txBody>
      </p:sp>
      <p:sp>
        <p:nvSpPr>
          <p:cNvPr id="20483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9180591C-E2CF-4C9E-B551-F0C7D60F1AA9}" type="slidenum">
              <a:rPr lang="es-MX"/>
              <a:pPr>
                <a:defRPr/>
              </a:pPr>
              <a:t>2</a:t>
            </a:fld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>
              <a:latin typeface="AvantGardEF-Book"/>
              <a:ea typeface="ＭＳ Ｐゴシック" pitchFamily="34" charset="-128"/>
            </a:endParaRPr>
          </a:p>
        </p:txBody>
      </p:sp>
      <p:sp>
        <p:nvSpPr>
          <p:cNvPr id="22531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5B1B9351-B810-48C7-8290-313F7AE934E2}" type="slidenum">
              <a:rPr lang="es-MX"/>
              <a:pPr>
                <a:defRPr/>
              </a:pPr>
              <a:t>3</a:t>
            </a:fld>
            <a:endParaRPr lang="es-MX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>
              <a:latin typeface="AvantGardEF-Book"/>
              <a:ea typeface="ＭＳ Ｐゴシック" pitchFamily="34" charset="-128"/>
            </a:endParaRPr>
          </a:p>
        </p:txBody>
      </p:sp>
      <p:sp>
        <p:nvSpPr>
          <p:cNvPr id="24579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12F45F30-8A6B-4477-BE31-6F3E62AF680B}" type="slidenum">
              <a:rPr lang="es-MX"/>
              <a:pPr>
                <a:defRPr/>
              </a:pPr>
              <a:t>4</a:t>
            </a:fld>
            <a:endParaRPr lang="es-MX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>
              <a:latin typeface="AvantGardEF-Book"/>
              <a:ea typeface="ＭＳ Ｐゴシック" pitchFamily="34" charset="-128"/>
            </a:endParaRPr>
          </a:p>
        </p:txBody>
      </p:sp>
      <p:sp>
        <p:nvSpPr>
          <p:cNvPr id="24579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573C9C9-24A2-4425-89F9-E9C54140D544}" type="slidenum">
              <a:rPr lang="es-MX"/>
              <a:pPr>
                <a:defRPr/>
              </a:pPr>
              <a:t>5</a:t>
            </a:fld>
            <a:endParaRPr lang="es-MX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>
              <a:latin typeface="AvantGardEF-Book"/>
              <a:ea typeface="ＭＳ Ｐゴシック" pitchFamily="34" charset="-128"/>
            </a:endParaRPr>
          </a:p>
        </p:txBody>
      </p:sp>
      <p:sp>
        <p:nvSpPr>
          <p:cNvPr id="24579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9EE5BC-96E4-4DF1-8305-009E1D711F7C}" type="slidenum">
              <a:rPr lang="es-MX"/>
              <a:pPr>
                <a:defRPr/>
              </a:pPr>
              <a:t>6</a:t>
            </a:fld>
            <a:endParaRPr lang="es-MX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4608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4045030-B4E1-4383-946D-F36B44FF80D6}" type="slidenum">
              <a:rPr lang="es-MX" smtClean="0"/>
              <a:pPr>
                <a:defRPr/>
              </a:pPr>
              <a:t>7</a:t>
            </a:fld>
            <a:endParaRPr lang="es-MX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Ver </a:t>
            </a:r>
            <a:r>
              <a:rPr lang="es-MX" dirty="0" err="1" smtClean="0"/>
              <a:t>Violentómetro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28969-B41A-4786-BA26-4178A4FF865D}" type="slidenum">
              <a:rPr lang="es-MX" smtClean="0"/>
              <a:pPr>
                <a:defRPr/>
              </a:pPr>
              <a:t>15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009F8-321A-4FB3-B917-5EA31664C6E2}" type="datetimeFigureOut">
              <a:rPr lang="es-ES"/>
              <a:pPr>
                <a:defRPr/>
              </a:pPr>
              <a:t>25/05/2014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BC30C-4ED3-4CC1-8816-6A17C8B0CAF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803BB-FA61-4C42-A47D-CCFF87DC883D}" type="datetimeFigureOut">
              <a:rPr lang="es-ES"/>
              <a:pPr>
                <a:defRPr/>
              </a:pPr>
              <a:t>25/05/2014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DC4BF-83E7-400D-A96E-3A5242D503F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CCA82-1CF0-4B44-A266-D135E802F087}" type="datetimeFigureOut">
              <a:rPr lang="es-ES"/>
              <a:pPr>
                <a:defRPr/>
              </a:pPr>
              <a:t>25/05/2014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BFE48-A34D-450E-9A18-D406229501F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180DE-929C-4436-9F0F-9A875E27C50D}" type="datetimeFigureOut">
              <a:rPr lang="es-ES"/>
              <a:pPr>
                <a:defRPr/>
              </a:pPr>
              <a:t>25/05/2014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906B-5138-4DCC-9C2C-8FFB4F6EE0F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9F365-BE25-40AD-B9F8-D6E4A7E791E8}" type="datetimeFigureOut">
              <a:rPr lang="es-ES"/>
              <a:pPr>
                <a:defRPr/>
              </a:pPr>
              <a:t>25/05/2014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BA1B0-CD72-4B7C-8F17-56781E8128E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C3FDE-739B-4D2A-80CC-E1DD7CE1CE58}" type="datetimeFigureOut">
              <a:rPr lang="es-ES"/>
              <a:pPr>
                <a:defRPr/>
              </a:pPr>
              <a:t>25/05/2014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AB415-D76C-42D7-B48E-87546FEC46C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6E0AD-DBA1-4328-B5F5-2CE20334F7CF}" type="datetimeFigureOut">
              <a:rPr lang="es-ES"/>
              <a:pPr>
                <a:defRPr/>
              </a:pPr>
              <a:t>25/05/2014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5177D-BE9F-49FE-923A-238A52A5FAB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FFC65-7326-4303-BFD1-12D09D7083D5}" type="datetimeFigureOut">
              <a:rPr lang="es-ES"/>
              <a:pPr>
                <a:defRPr/>
              </a:pPr>
              <a:t>25/05/2014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35579-BDAD-4B10-9A69-41CB1EF225B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BF9E7-3A49-4727-AC6B-47D856A16FB8}" type="datetimeFigureOut">
              <a:rPr lang="es-ES"/>
              <a:pPr>
                <a:defRPr/>
              </a:pPr>
              <a:t>25/05/2014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9FBB9-CFDE-4127-878A-5467E2BE31C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0B801-9EAE-4BDF-B974-A7E2DDA6FFB7}" type="datetimeFigureOut">
              <a:rPr lang="es-ES"/>
              <a:pPr>
                <a:defRPr/>
              </a:pPr>
              <a:t>25/05/2014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B1E97-87A0-45CC-A60A-E774DFCB0E7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B22FF-D336-4C80-9169-BE093C99D080}" type="datetimeFigureOut">
              <a:rPr lang="es-ES"/>
              <a:pPr>
                <a:defRPr/>
              </a:pPr>
              <a:t>25/05/2014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41A92-853B-407C-ADC7-575E1851DB0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04A995-ED69-4F61-A98C-1665F72850C2}" type="datetimeFigureOut">
              <a:rPr lang="es-ES"/>
              <a:pPr>
                <a:defRPr/>
              </a:pPr>
              <a:t>25/05/2014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90895F5-744E-4C0D-85CA-74D3A2A9047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13" Type="http://schemas.openxmlformats.org/officeDocument/2006/relationships/diagramData" Target="../diagrams/data6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17" Type="http://schemas.microsoft.com/office/2007/relationships/diagramDrawing" Target="../diagrams/drawing6.xml"/><Relationship Id="rId2" Type="http://schemas.openxmlformats.org/officeDocument/2006/relationships/notesSlide" Target="../notesSlides/notesSlide3.xml"/><Relationship Id="rId16" Type="http://schemas.openxmlformats.org/officeDocument/2006/relationships/diagramColors" Target="../diagrams/colors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5" Type="http://schemas.openxmlformats.org/officeDocument/2006/relationships/diagramQuickStyle" Target="../diagrams/quickStyle6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Relationship Id="rId14" Type="http://schemas.openxmlformats.org/officeDocument/2006/relationships/diagramLayout" Target="../diagrams/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8.xml"/><Relationship Id="rId13" Type="http://schemas.openxmlformats.org/officeDocument/2006/relationships/diagramData" Target="../diagrams/data9.xml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12" Type="http://schemas.microsoft.com/office/2007/relationships/diagramDrawing" Target="../diagrams/drawing8.xml"/><Relationship Id="rId17" Type="http://schemas.microsoft.com/office/2007/relationships/diagramDrawing" Target="../diagrams/drawing9.xml"/><Relationship Id="rId2" Type="http://schemas.openxmlformats.org/officeDocument/2006/relationships/notesSlide" Target="../notesSlides/notesSlide4.xml"/><Relationship Id="rId16" Type="http://schemas.openxmlformats.org/officeDocument/2006/relationships/diagramColors" Target="../diagrams/colors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11" Type="http://schemas.openxmlformats.org/officeDocument/2006/relationships/diagramColors" Target="../diagrams/colors8.xml"/><Relationship Id="rId5" Type="http://schemas.openxmlformats.org/officeDocument/2006/relationships/diagramQuickStyle" Target="../diagrams/quickStyle7.xml"/><Relationship Id="rId15" Type="http://schemas.openxmlformats.org/officeDocument/2006/relationships/diagramQuickStyle" Target="../diagrams/quickStyle9.xml"/><Relationship Id="rId10" Type="http://schemas.openxmlformats.org/officeDocument/2006/relationships/diagramQuickStyle" Target="../diagrams/quickStyle8.xml"/><Relationship Id="rId4" Type="http://schemas.openxmlformats.org/officeDocument/2006/relationships/diagramLayout" Target="../diagrams/layout7.xml"/><Relationship Id="rId9" Type="http://schemas.openxmlformats.org/officeDocument/2006/relationships/diagramLayout" Target="../diagrams/layout8.xml"/><Relationship Id="rId14" Type="http://schemas.openxmlformats.org/officeDocument/2006/relationships/diagramLayout" Target="../diagrams/layout9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1.xml"/><Relationship Id="rId13" Type="http://schemas.openxmlformats.org/officeDocument/2006/relationships/diagramData" Target="../diagrams/data12.xml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12" Type="http://schemas.microsoft.com/office/2007/relationships/diagramDrawing" Target="../diagrams/drawing11.xml"/><Relationship Id="rId17" Type="http://schemas.microsoft.com/office/2007/relationships/diagramDrawing" Target="../diagrams/drawing12.xml"/><Relationship Id="rId2" Type="http://schemas.openxmlformats.org/officeDocument/2006/relationships/notesSlide" Target="../notesSlides/notesSlide5.xml"/><Relationship Id="rId16" Type="http://schemas.openxmlformats.org/officeDocument/2006/relationships/diagramColors" Target="../diagrams/colors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11" Type="http://schemas.openxmlformats.org/officeDocument/2006/relationships/diagramColors" Target="../diagrams/colors11.xml"/><Relationship Id="rId5" Type="http://schemas.openxmlformats.org/officeDocument/2006/relationships/diagramQuickStyle" Target="../diagrams/quickStyle10.xml"/><Relationship Id="rId15" Type="http://schemas.openxmlformats.org/officeDocument/2006/relationships/diagramQuickStyle" Target="../diagrams/quickStyle12.xml"/><Relationship Id="rId10" Type="http://schemas.openxmlformats.org/officeDocument/2006/relationships/diagramQuickStyle" Target="../diagrams/quickStyle11.xml"/><Relationship Id="rId4" Type="http://schemas.openxmlformats.org/officeDocument/2006/relationships/diagramLayout" Target="../diagrams/layout10.xml"/><Relationship Id="rId9" Type="http://schemas.openxmlformats.org/officeDocument/2006/relationships/diagramLayout" Target="../diagrams/layout11.xml"/><Relationship Id="rId14" Type="http://schemas.openxmlformats.org/officeDocument/2006/relationships/diagramLayout" Target="../diagrams/layout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4.xml"/><Relationship Id="rId13" Type="http://schemas.openxmlformats.org/officeDocument/2006/relationships/diagramData" Target="../diagrams/data15.xml"/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12" Type="http://schemas.microsoft.com/office/2007/relationships/diagramDrawing" Target="../diagrams/drawing14.xml"/><Relationship Id="rId17" Type="http://schemas.microsoft.com/office/2007/relationships/diagramDrawing" Target="../diagrams/drawing15.xml"/><Relationship Id="rId2" Type="http://schemas.openxmlformats.org/officeDocument/2006/relationships/notesSlide" Target="../notesSlides/notesSlide6.xml"/><Relationship Id="rId16" Type="http://schemas.openxmlformats.org/officeDocument/2006/relationships/diagramColors" Target="../diagrams/colors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11" Type="http://schemas.openxmlformats.org/officeDocument/2006/relationships/diagramColors" Target="../diagrams/colors14.xml"/><Relationship Id="rId5" Type="http://schemas.openxmlformats.org/officeDocument/2006/relationships/diagramQuickStyle" Target="../diagrams/quickStyle13.xml"/><Relationship Id="rId15" Type="http://schemas.openxmlformats.org/officeDocument/2006/relationships/diagramQuickStyle" Target="../diagrams/quickStyle15.xml"/><Relationship Id="rId10" Type="http://schemas.openxmlformats.org/officeDocument/2006/relationships/diagramQuickStyle" Target="../diagrams/quickStyle14.xml"/><Relationship Id="rId4" Type="http://schemas.openxmlformats.org/officeDocument/2006/relationships/diagramLayout" Target="../diagrams/layout13.xml"/><Relationship Id="rId9" Type="http://schemas.openxmlformats.org/officeDocument/2006/relationships/diagramLayout" Target="../diagrams/layout14.xml"/><Relationship Id="rId14" Type="http://schemas.openxmlformats.org/officeDocument/2006/relationships/diagramLayout" Target="../diagrams/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2 Subtítulo"/>
          <p:cNvSpPr>
            <a:spLocks noGrp="1"/>
          </p:cNvSpPr>
          <p:nvPr>
            <p:ph type="subTitle" idx="1"/>
          </p:nvPr>
        </p:nvSpPr>
        <p:spPr>
          <a:xfrm>
            <a:off x="827088" y="5301481"/>
            <a:ext cx="7985125" cy="1295871"/>
          </a:xfrm>
        </p:spPr>
        <p:txBody>
          <a:bodyPr/>
          <a:lstStyle/>
          <a:p>
            <a:pPr lvl="1" algn="r" eaLnBrk="1" hangingPunct="1"/>
            <a:r>
              <a:rPr lang="es-ES" b="1" dirty="0" smtClean="0">
                <a:solidFill>
                  <a:schemeClr val="tx1"/>
                </a:solidFill>
              </a:rPr>
              <a:t>Comisión Especial de Equidad de Género del Consejo Universitario</a:t>
            </a:r>
          </a:p>
          <a:p>
            <a:pPr algn="r" eaLnBrk="1" hangingPunct="1"/>
            <a:r>
              <a:rPr lang="es-ES" sz="1600" b="1" dirty="0" smtClean="0">
                <a:solidFill>
                  <a:schemeClr val="tx1"/>
                </a:solidFill>
              </a:rPr>
              <a:t>13 de junio de 2011</a:t>
            </a:r>
          </a:p>
        </p:txBody>
      </p:sp>
      <p:sp>
        <p:nvSpPr>
          <p:cNvPr id="12" name="11 Rectángulo redondeado"/>
          <p:cNvSpPr/>
          <p:nvPr/>
        </p:nvSpPr>
        <p:spPr>
          <a:xfrm>
            <a:off x="899592" y="2996952"/>
            <a:ext cx="7560840" cy="129614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4400" cap="small" dirty="0" smtClean="0"/>
              <a:t>Atención de la violencia </a:t>
            </a:r>
            <a:r>
              <a:rPr lang="es-ES" sz="4400" cap="small" dirty="0"/>
              <a:t>de género en </a:t>
            </a:r>
            <a:r>
              <a:rPr lang="es-ES" sz="4400" cap="small" dirty="0" smtClean="0"/>
              <a:t>universidades</a:t>
            </a:r>
            <a:endParaRPr lang="es-ES" sz="4400" cap="small" dirty="0"/>
          </a:p>
        </p:txBody>
      </p:sp>
      <p:pic>
        <p:nvPicPr>
          <p:cNvPr id="205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60649"/>
            <a:ext cx="1296144" cy="1308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Imagen 2" descr="PU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42870" y="260648"/>
            <a:ext cx="2326146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smtClean="0">
                <a:solidFill>
                  <a:schemeClr val="tx2"/>
                </a:solidFill>
              </a:rPr>
              <a:t>2. Ombuds Office </a:t>
            </a:r>
          </a:p>
        </p:txBody>
      </p:sp>
      <p:sp>
        <p:nvSpPr>
          <p:cNvPr id="16387" name="3 Marcador de contenido"/>
          <p:cNvSpPr>
            <a:spLocks noGrp="1"/>
          </p:cNvSpPr>
          <p:nvPr>
            <p:ph idx="1"/>
          </p:nvPr>
        </p:nvSpPr>
        <p:spPr>
          <a:xfrm>
            <a:off x="457200" y="1927225"/>
            <a:ext cx="8229600" cy="4525963"/>
          </a:xfrm>
        </p:spPr>
        <p:txBody>
          <a:bodyPr/>
          <a:lstStyle/>
          <a:p>
            <a:pPr algn="just">
              <a:buFont typeface="Arial" pitchFamily="34" charset="0"/>
              <a:buNone/>
            </a:pPr>
            <a:r>
              <a:rPr lang="es-ES" dirty="0" smtClean="0"/>
              <a:t>	</a:t>
            </a:r>
          </a:p>
          <a:p>
            <a:pPr algn="just">
              <a:lnSpc>
                <a:spcPct val="150000"/>
              </a:lnSpc>
              <a:buNone/>
            </a:pPr>
            <a:r>
              <a:rPr lang="es-ES" dirty="0" smtClean="0">
                <a:solidFill>
                  <a:schemeClr val="tx2"/>
                </a:solidFill>
              </a:rPr>
              <a:t>Desde 1986 ofrece asistencia confidencial e informal para resolver conflictos dentro del campus, para promover un trato justo e igualitario.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tx2"/>
                </a:solidFill>
              </a:rPr>
              <a:t>3. Women’s Center </a:t>
            </a:r>
          </a:p>
        </p:txBody>
      </p:sp>
      <p:sp>
        <p:nvSpPr>
          <p:cNvPr id="17411" name="2 Marcador de contenido"/>
          <p:cNvSpPr>
            <a:spLocks noGrp="1"/>
          </p:cNvSpPr>
          <p:nvPr>
            <p:ph idx="1"/>
          </p:nvPr>
        </p:nvSpPr>
        <p:spPr>
          <a:xfrm>
            <a:off x="468313" y="1484784"/>
            <a:ext cx="8229600" cy="5112568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s-ES" sz="3600" dirty="0" smtClean="0">
                <a:solidFill>
                  <a:schemeClr val="tx2"/>
                </a:solidFill>
              </a:rPr>
              <a:t>Desde 1993 trabaja por la promoción de la mujer en la ciencia y la ingeniería.</a:t>
            </a:r>
          </a:p>
          <a:p>
            <a:pPr algn="just">
              <a:lnSpc>
                <a:spcPct val="150000"/>
              </a:lnSpc>
            </a:pPr>
            <a:r>
              <a:rPr lang="es-ES" sz="3600" dirty="0" smtClean="0">
                <a:solidFill>
                  <a:schemeClr val="tx2"/>
                </a:solidFill>
              </a:rPr>
              <a:t>Proporciona a estudiantes, profesoras y empleadas oportunidades en la universidad, para promover el éxito, la igualdad y la seguridad.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2 Marcador de contenido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algn="just">
              <a:buFont typeface="Arial" pitchFamily="34" charset="0"/>
              <a:buNone/>
            </a:pPr>
            <a:r>
              <a:rPr lang="es-ES" dirty="0" smtClean="0">
                <a:solidFill>
                  <a:schemeClr val="tx2"/>
                </a:solidFill>
              </a:rPr>
              <a:t>	</a:t>
            </a:r>
          </a:p>
          <a:p>
            <a:pPr algn="just">
              <a:buNone/>
            </a:pPr>
            <a:endParaRPr lang="es-ES" dirty="0" smtClean="0">
              <a:solidFill>
                <a:schemeClr val="tx2"/>
              </a:solidFill>
            </a:endParaRPr>
          </a:p>
          <a:p>
            <a:pPr algn="just">
              <a:buNone/>
            </a:pPr>
            <a:r>
              <a:rPr lang="es-ES" dirty="0" smtClean="0">
                <a:solidFill>
                  <a:schemeClr val="tx2"/>
                </a:solidFill>
              </a:rPr>
              <a:t>Desarrollan actividades y servicios muy variados:</a:t>
            </a:r>
          </a:p>
          <a:p>
            <a:pPr algn="just">
              <a:buFont typeface="Arial" pitchFamily="34" charset="0"/>
              <a:buNone/>
            </a:pPr>
            <a:endParaRPr lang="es-ES" sz="2800" dirty="0" smtClean="0">
              <a:solidFill>
                <a:schemeClr val="tx2"/>
              </a:solidFill>
            </a:endParaRPr>
          </a:p>
          <a:p>
            <a:pPr lvl="1" algn="just">
              <a:lnSpc>
                <a:spcPct val="150000"/>
              </a:lnSpc>
            </a:pPr>
            <a:r>
              <a:rPr lang="es-ES" dirty="0" smtClean="0">
                <a:solidFill>
                  <a:schemeClr val="tx2"/>
                </a:solidFill>
              </a:rPr>
              <a:t>Asesoramiento confidencial, charlas, talleres, grupos de apoyo, y eventos culturales que analizan temas sobre la mujer y el género.</a:t>
            </a:r>
          </a:p>
          <a:p>
            <a:pPr algn="just">
              <a:buFont typeface="Arial" pitchFamily="34" charset="0"/>
              <a:buNone/>
            </a:pPr>
            <a:r>
              <a:rPr lang="es-ES" sz="2800" dirty="0" smtClean="0">
                <a:solidFill>
                  <a:schemeClr val="tx2"/>
                </a:solidFill>
              </a:rPr>
              <a:t/>
            </a:r>
            <a:br>
              <a:rPr lang="es-ES" sz="2800" dirty="0" smtClean="0">
                <a:solidFill>
                  <a:schemeClr val="tx2"/>
                </a:solidFill>
              </a:rPr>
            </a:br>
            <a:r>
              <a:rPr lang="es-ES" sz="2800" dirty="0" smtClean="0">
                <a:solidFill>
                  <a:schemeClr val="tx2"/>
                </a:solidFill>
              </a:rPr>
              <a:t> </a:t>
            </a:r>
            <a:br>
              <a:rPr lang="es-ES" sz="2800" dirty="0" smtClean="0">
                <a:solidFill>
                  <a:schemeClr val="tx2"/>
                </a:solidFill>
              </a:rPr>
            </a:br>
            <a:endParaRPr lang="es-ES" sz="2800" dirty="0" smtClean="0">
              <a:solidFill>
                <a:schemeClr val="tx2"/>
              </a:solidFill>
            </a:endParaRPr>
          </a:p>
        </p:txBody>
      </p:sp>
      <p:sp>
        <p:nvSpPr>
          <p:cNvPr id="3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b="1" dirty="0" smtClean="0">
                <a:solidFill>
                  <a:schemeClr val="tx2"/>
                </a:solidFill>
              </a:rPr>
              <a:t>3. Women’s Center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2 Marcador de contenido"/>
          <p:cNvSpPr>
            <a:spLocks noGrp="1"/>
          </p:cNvSpPr>
          <p:nvPr>
            <p:ph idx="1"/>
          </p:nvPr>
        </p:nvSpPr>
        <p:spPr>
          <a:xfrm>
            <a:off x="468313" y="1484313"/>
            <a:ext cx="8229600" cy="5113039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s-ES" sz="2800" dirty="0" smtClean="0">
                <a:solidFill>
                  <a:schemeClr val="tx2"/>
                </a:solidFill>
              </a:rPr>
              <a:t>Servicio de atención a las víctimas de abuso, acoso o agresión sexual, facilitándoles el contacto con servicios médicos, jurídicos, psicológicos o de apoyo que puedan necesitar.</a:t>
            </a:r>
          </a:p>
          <a:p>
            <a:pPr algn="just">
              <a:lnSpc>
                <a:spcPct val="150000"/>
              </a:lnSpc>
            </a:pPr>
            <a:r>
              <a:rPr lang="es-ES" sz="2800" dirty="0" smtClean="0">
                <a:solidFill>
                  <a:schemeClr val="tx2"/>
                </a:solidFill>
              </a:rPr>
              <a:t>Talleres durante todo el año para evitar, disuadir y resistir la violencia física y verbal.</a:t>
            </a:r>
          </a:p>
          <a:p>
            <a:pPr algn="just">
              <a:lnSpc>
                <a:spcPct val="150000"/>
              </a:lnSpc>
            </a:pPr>
            <a:r>
              <a:rPr lang="es-ES" sz="2800" dirty="0" smtClean="0">
                <a:solidFill>
                  <a:schemeClr val="tx2"/>
                </a:solidFill>
              </a:rPr>
              <a:t>Cursos de introducción, intermedios y avanzados.</a:t>
            </a:r>
          </a:p>
        </p:txBody>
      </p:sp>
      <p:sp>
        <p:nvSpPr>
          <p:cNvPr id="3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b="1" dirty="0" smtClean="0">
                <a:solidFill>
                  <a:schemeClr val="tx2"/>
                </a:solidFill>
              </a:rPr>
              <a:t>3. Women’s Center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2 Marcador de contenido"/>
          <p:cNvSpPr>
            <a:spLocks noGrp="1"/>
          </p:cNvSpPr>
          <p:nvPr>
            <p:ph idx="1"/>
          </p:nvPr>
        </p:nvSpPr>
        <p:spPr>
          <a:xfrm>
            <a:off x="683568" y="3933056"/>
            <a:ext cx="8229600" cy="2481386"/>
          </a:xfrm>
        </p:spPr>
        <p:txBody>
          <a:bodyPr/>
          <a:lstStyle/>
          <a:p>
            <a:pPr algn="r">
              <a:buFont typeface="Arial" pitchFamily="34" charset="0"/>
              <a:buNone/>
            </a:pPr>
            <a:r>
              <a:rPr lang="es-ES" sz="7200" b="1" dirty="0" smtClean="0">
                <a:solidFill>
                  <a:schemeClr val="tx2"/>
                </a:solidFill>
              </a:rPr>
              <a:t>Instituto </a:t>
            </a:r>
          </a:p>
          <a:p>
            <a:pPr algn="r">
              <a:buFont typeface="Arial" pitchFamily="34" charset="0"/>
              <a:buNone/>
            </a:pPr>
            <a:r>
              <a:rPr lang="es-ES" sz="7200" b="1" dirty="0" smtClean="0">
                <a:solidFill>
                  <a:schemeClr val="tx2"/>
                </a:solidFill>
              </a:rPr>
              <a:t>Politécnico Nacional</a:t>
            </a:r>
          </a:p>
        </p:txBody>
      </p:sp>
      <p:pic>
        <p:nvPicPr>
          <p:cNvPr id="46083" name="3 Imagen" descr="ipn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9" y="260649"/>
            <a:ext cx="1728192" cy="2251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2 Marcador de contenido"/>
          <p:cNvSpPr>
            <a:spLocks noGrp="1"/>
          </p:cNvSpPr>
          <p:nvPr>
            <p:ph idx="1"/>
          </p:nvPr>
        </p:nvSpPr>
        <p:spPr>
          <a:xfrm>
            <a:off x="457200" y="2392289"/>
            <a:ext cx="8229600" cy="3845023"/>
          </a:xfrm>
        </p:spPr>
        <p:txBody>
          <a:bodyPr/>
          <a:lstStyle/>
          <a:p>
            <a:pPr algn="just">
              <a:lnSpc>
                <a:spcPct val="150000"/>
              </a:lnSpc>
              <a:buFont typeface="Arial" pitchFamily="34" charset="0"/>
              <a:buNone/>
            </a:pPr>
            <a:r>
              <a:rPr lang="es-ES" sz="2600" dirty="0" smtClean="0">
                <a:solidFill>
                  <a:schemeClr val="tx2"/>
                </a:solidFill>
              </a:rPr>
              <a:t>	“El IPN, comprometido con un ambiente libre de violencia y discriminación, busca concientizar a la comunidad politécnica sobre la importancia de reconocer, denunciar y enfrentar el acoso y hostigamiento en los ámbitos laboral y escolar, como una manifestación de violencia y discriminación.”</a:t>
            </a:r>
          </a:p>
        </p:txBody>
      </p:sp>
      <p:sp>
        <p:nvSpPr>
          <p:cNvPr id="3" name="1 Título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656184"/>
          </a:xfrm>
        </p:spPr>
        <p:txBody>
          <a:bodyPr/>
          <a:lstStyle/>
          <a:p>
            <a:r>
              <a:rPr lang="es-ES" sz="2800" b="1" dirty="0" smtClean="0">
                <a:solidFill>
                  <a:schemeClr val="tx2"/>
                </a:solidFill>
              </a:rPr>
              <a:t>Programa de prevención, atención y sanción para la erradicación del acoso y hostigamiento.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2 Marcador de contenido"/>
          <p:cNvSpPr>
            <a:spLocks noGrp="1"/>
          </p:cNvSpPr>
          <p:nvPr>
            <p:ph idx="1"/>
          </p:nvPr>
        </p:nvSpPr>
        <p:spPr>
          <a:xfrm>
            <a:off x="683568" y="4581128"/>
            <a:ext cx="8229600" cy="1789659"/>
          </a:xfrm>
        </p:spPr>
        <p:txBody>
          <a:bodyPr/>
          <a:lstStyle/>
          <a:p>
            <a:pPr algn="r">
              <a:buFont typeface="Arial" pitchFamily="34" charset="0"/>
              <a:buNone/>
            </a:pPr>
            <a:r>
              <a:rPr lang="es-ES" sz="11500" b="1" dirty="0" smtClean="0">
                <a:solidFill>
                  <a:schemeClr val="tx2"/>
                </a:solidFill>
              </a:rPr>
              <a:t>UNAM</a:t>
            </a:r>
          </a:p>
        </p:txBody>
      </p:sp>
      <p:pic>
        <p:nvPicPr>
          <p:cNvPr id="6349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32657"/>
            <a:ext cx="1656184" cy="1671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288131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s-ES" dirty="0">
                <a:solidFill>
                  <a:schemeClr val="tx2"/>
                </a:solidFill>
              </a:rPr>
              <a:t>Estatuto General.</a:t>
            </a:r>
          </a:p>
          <a:p>
            <a:pPr>
              <a:defRPr/>
            </a:pPr>
            <a:r>
              <a:rPr lang="es-ES" dirty="0">
                <a:solidFill>
                  <a:schemeClr val="tx2"/>
                </a:solidFill>
              </a:rPr>
              <a:t>Plan de Desarrollo 2008-2011.</a:t>
            </a:r>
            <a:endParaRPr lang="es-ES" sz="1400" dirty="0">
              <a:solidFill>
                <a:schemeClr val="tx2"/>
              </a:solidFill>
            </a:endParaRPr>
          </a:p>
        </p:txBody>
      </p:sp>
      <p:sp>
        <p:nvSpPr>
          <p:cNvPr id="5" name="7 CuadroTexto"/>
          <p:cNvSpPr txBox="1">
            <a:spLocks noChangeArrowheads="1"/>
          </p:cNvSpPr>
          <p:nvPr/>
        </p:nvSpPr>
        <p:spPr bwMode="auto">
          <a:xfrm>
            <a:off x="179388" y="149225"/>
            <a:ext cx="2879725" cy="4619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1001">
            <a:schemeClr val="dk2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s-MX" sz="2400" dirty="0">
                <a:solidFill>
                  <a:schemeClr val="bg1"/>
                </a:solidFill>
                <a:latin typeface="Arial Rounded MT Bold" pitchFamily="34" charset="0"/>
              </a:rPr>
              <a:t>Marco Normativo</a:t>
            </a:r>
          </a:p>
        </p:txBody>
      </p:sp>
      <p:sp>
        <p:nvSpPr>
          <p:cNvPr id="6" name="5 Rectángulo redondeado"/>
          <p:cNvSpPr/>
          <p:nvPr/>
        </p:nvSpPr>
        <p:spPr>
          <a:xfrm>
            <a:off x="900113" y="1412875"/>
            <a:ext cx="2519362" cy="86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3600" b="1" dirty="0" smtClean="0"/>
              <a:t>UNAM</a:t>
            </a:r>
            <a:endParaRPr lang="es-E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Título"/>
          <p:cNvSpPr>
            <a:spLocks noGrp="1"/>
          </p:cNvSpPr>
          <p:nvPr>
            <p:ph type="title"/>
          </p:nvPr>
        </p:nvSpPr>
        <p:spPr>
          <a:xfrm>
            <a:off x="457200" y="414338"/>
            <a:ext cx="8229600" cy="1143000"/>
          </a:xfrm>
        </p:spPr>
        <p:txBody>
          <a:bodyPr/>
          <a:lstStyle/>
          <a:p>
            <a:r>
              <a:rPr lang="es-ES" sz="3600" b="1" smtClean="0">
                <a:solidFill>
                  <a:schemeClr val="tx2"/>
                </a:solidFill>
              </a:rPr>
              <a:t>Instancias de la UNAM</a:t>
            </a:r>
            <a:br>
              <a:rPr lang="es-ES" sz="3600" b="1" smtClean="0">
                <a:solidFill>
                  <a:schemeClr val="tx2"/>
                </a:solidFill>
              </a:rPr>
            </a:br>
            <a:r>
              <a:rPr lang="es-ES" sz="3600" b="1" smtClean="0">
                <a:solidFill>
                  <a:schemeClr val="tx2"/>
                </a:solidFill>
              </a:rPr>
              <a:t> para quejas de violencia de género</a:t>
            </a:r>
            <a:r>
              <a:rPr lang="es-ES" sz="3600" smtClean="0">
                <a:solidFill>
                  <a:schemeClr val="tx2"/>
                </a:solidFill>
              </a:rPr>
              <a:t/>
            </a:r>
            <a:br>
              <a:rPr lang="es-ES" sz="3600" smtClean="0">
                <a:solidFill>
                  <a:schemeClr val="tx2"/>
                </a:solidFill>
              </a:rPr>
            </a:br>
            <a:endParaRPr lang="es-ES" sz="3600" smtClean="0">
              <a:solidFill>
                <a:schemeClr val="tx2"/>
              </a:solidFill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539552" y="2204864"/>
          <a:ext cx="8229600" cy="3653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7061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086100" algn="l"/>
                        </a:tabLst>
                      </a:pPr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Arial"/>
                        </a:rPr>
                        <a:t>Instancia</a:t>
                      </a:r>
                      <a:endParaRPr lang="es-ES" sz="20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Arial"/>
                        </a:rPr>
                        <a:t>Universo que atiende</a:t>
                      </a:r>
                      <a:endParaRPr lang="es-ES" sz="20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61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Arial"/>
                        </a:rPr>
                        <a:t>Defensoría de los Derechos Universitarios (DDU)</a:t>
                      </a:r>
                      <a:endParaRPr lang="es-ES" sz="20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Arial"/>
                        </a:rPr>
                        <a:t>Estudiantes y profesorado</a:t>
                      </a:r>
                      <a:endParaRPr lang="es-ES" sz="20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675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Arial"/>
                        </a:rPr>
                        <a:t>Sindicato de trabajadores STUNAM (Secretaría de Acción para la Mujer)</a:t>
                      </a:r>
                      <a:endParaRPr lang="es-ES" sz="20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086100" algn="l"/>
                        </a:tabLs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Arial"/>
                        </a:rPr>
                        <a:t>Trabajadoras afiliadas al mismo</a:t>
                      </a:r>
                      <a:endParaRPr lang="es-ES" sz="20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61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Arial"/>
                        </a:rPr>
                        <a:t>Sindicato del profesorado AAPAUNAM</a:t>
                      </a:r>
                      <a:endParaRPr lang="es-ES" sz="20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Arial"/>
                        </a:rPr>
                        <a:t>Trabajadoras afiliadas al mismo</a:t>
                      </a:r>
                      <a:endParaRPr lang="es-ES" sz="20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675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Arial"/>
                        </a:rPr>
                        <a:t>Directivos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Arial"/>
                        </a:rPr>
                        <a:t>de las entidades (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Arial"/>
                        </a:rPr>
                        <a:t>facultades, institutos,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Arial"/>
                        </a:rPr>
                        <a:t>etc.)</a:t>
                      </a:r>
                      <a:endParaRPr lang="es-ES" sz="20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086100" algn="l"/>
                        </a:tabLs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Arial"/>
                        </a:rPr>
                        <a:t>Estudiantes y académicas principalmente</a:t>
                      </a:r>
                      <a:endParaRPr lang="es-ES" sz="20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692696"/>
            <a:ext cx="8280920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cap="rnd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>
                <a:solidFill>
                  <a:schemeClr val="tx2">
                    <a:lumMod val="75000"/>
                  </a:schemeClr>
                </a:solidFill>
              </a:rPr>
              <a:t>Sistema de atención a la violencia de género en la UNAM</a:t>
            </a:r>
            <a:endParaRPr lang="es-MX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83568" y="2492896"/>
            <a:ext cx="331236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/>
              <a:t>Ejes de intervención</a:t>
            </a:r>
          </a:p>
          <a:p>
            <a:endParaRPr lang="es-MX" dirty="0"/>
          </a:p>
          <a:p>
            <a:pPr marL="257175">
              <a:buFont typeface="Wingdings" pitchFamily="2" charset="2"/>
              <a:buChar char="Ø"/>
            </a:pPr>
            <a:r>
              <a:rPr lang="es-MX" dirty="0" smtClean="0"/>
              <a:t> Educativo y cultural</a:t>
            </a:r>
          </a:p>
          <a:p>
            <a:pPr marL="257175">
              <a:buFont typeface="Wingdings" pitchFamily="2" charset="2"/>
              <a:buChar char="Ø"/>
            </a:pPr>
            <a:endParaRPr lang="es-MX" dirty="0"/>
          </a:p>
          <a:p>
            <a:pPr marL="257175">
              <a:buFont typeface="Wingdings" pitchFamily="2" charset="2"/>
              <a:buChar char="Ø"/>
            </a:pPr>
            <a:r>
              <a:rPr lang="es-MX" dirty="0" smtClean="0"/>
              <a:t> Protocolo de atención</a:t>
            </a:r>
          </a:p>
          <a:p>
            <a:pPr marL="257175">
              <a:buFont typeface="Wingdings" pitchFamily="2" charset="2"/>
              <a:buChar char="Ø"/>
            </a:pPr>
            <a:endParaRPr lang="es-MX" dirty="0"/>
          </a:p>
          <a:p>
            <a:pPr marL="257175" lvl="1">
              <a:buFont typeface="Arial" pitchFamily="34" charset="0"/>
              <a:buChar char="•"/>
            </a:pPr>
            <a:r>
              <a:rPr lang="es-MX" dirty="0" smtClean="0"/>
              <a:t> Legal</a:t>
            </a:r>
          </a:p>
          <a:p>
            <a:pPr marL="257175" lvl="1">
              <a:buFont typeface="Arial" pitchFamily="34" charset="0"/>
              <a:buChar char="•"/>
            </a:pPr>
            <a:r>
              <a:rPr lang="es-MX" dirty="0"/>
              <a:t> </a:t>
            </a:r>
            <a:r>
              <a:rPr lang="es-MX" dirty="0" smtClean="0"/>
              <a:t>Médico</a:t>
            </a:r>
          </a:p>
          <a:p>
            <a:pPr marL="257175" lvl="1">
              <a:buFont typeface="Arial" pitchFamily="34" charset="0"/>
              <a:buChar char="•"/>
            </a:pPr>
            <a:r>
              <a:rPr lang="es-MX" dirty="0" smtClean="0"/>
              <a:t> Psicológico</a:t>
            </a:r>
          </a:p>
          <a:p>
            <a:pPr marL="257175" lvl="1">
              <a:buFont typeface="Arial" pitchFamily="34" charset="0"/>
              <a:buChar char="•"/>
            </a:pPr>
            <a:r>
              <a:rPr lang="es-MX" dirty="0"/>
              <a:t> </a:t>
            </a:r>
            <a:r>
              <a:rPr lang="es-MX" dirty="0" smtClean="0"/>
              <a:t>Escolar</a:t>
            </a:r>
          </a:p>
          <a:p>
            <a:pPr marL="257175" lvl="1">
              <a:buFont typeface="Arial" pitchFamily="34" charset="0"/>
              <a:buChar char="•"/>
            </a:pPr>
            <a:endParaRPr lang="es-MX" dirty="0" smtClean="0"/>
          </a:p>
          <a:p>
            <a:pPr marL="257175">
              <a:buFont typeface="Wingdings" pitchFamily="2" charset="2"/>
              <a:buChar char="Ø"/>
            </a:pPr>
            <a:r>
              <a:rPr lang="es-MX" dirty="0" smtClean="0"/>
              <a:t> Estructura institucional</a:t>
            </a:r>
          </a:p>
          <a:p>
            <a:pPr>
              <a:buFont typeface="Wingdings" pitchFamily="2" charset="2"/>
              <a:buChar char="Ø"/>
            </a:pPr>
            <a:endParaRPr lang="es-MX" dirty="0"/>
          </a:p>
          <a:p>
            <a:pPr>
              <a:buFont typeface="Wingdings" pitchFamily="2" charset="2"/>
              <a:buChar char="Ø"/>
            </a:pPr>
            <a:endParaRPr lang="es-MX" dirty="0"/>
          </a:p>
        </p:txBody>
      </p:sp>
      <p:sp>
        <p:nvSpPr>
          <p:cNvPr id="6" name="5 CuadroTexto"/>
          <p:cNvSpPr txBox="1"/>
          <p:nvPr/>
        </p:nvSpPr>
        <p:spPr>
          <a:xfrm>
            <a:off x="5364088" y="2492896"/>
            <a:ext cx="3096344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/>
              <a:t>Principios</a:t>
            </a:r>
          </a:p>
          <a:p>
            <a:endParaRPr lang="es-MX" dirty="0" smtClean="0"/>
          </a:p>
          <a:p>
            <a:pPr marL="539750" indent="-282575">
              <a:buFont typeface="Wingdings" pitchFamily="2" charset="2"/>
              <a:buChar char="Ø"/>
            </a:pPr>
            <a:r>
              <a:rPr lang="es-MX" dirty="0" smtClean="0"/>
              <a:t>Cultura de derechos y de la legalidad</a:t>
            </a:r>
          </a:p>
          <a:p>
            <a:pPr marL="257175">
              <a:buFont typeface="Wingdings" pitchFamily="2" charset="2"/>
              <a:buChar char="Ø"/>
            </a:pPr>
            <a:endParaRPr lang="es-MX" dirty="0"/>
          </a:p>
          <a:p>
            <a:pPr marL="257175">
              <a:buFont typeface="Wingdings" pitchFamily="2" charset="2"/>
              <a:buChar char="Ø"/>
            </a:pPr>
            <a:r>
              <a:rPr lang="es-MX" dirty="0" smtClean="0"/>
              <a:t>   Autonomía</a:t>
            </a:r>
          </a:p>
          <a:p>
            <a:pPr marL="257175">
              <a:buFont typeface="Wingdings" pitchFamily="2" charset="2"/>
              <a:buChar char="Ø"/>
            </a:pPr>
            <a:endParaRPr lang="es-MX" dirty="0"/>
          </a:p>
          <a:p>
            <a:pPr marL="257175">
              <a:buFont typeface="Wingdings" pitchFamily="2" charset="2"/>
              <a:buChar char="Ø"/>
            </a:pPr>
            <a:r>
              <a:rPr lang="es-MX" dirty="0" smtClean="0"/>
              <a:t>  Descentralización</a:t>
            </a:r>
          </a:p>
          <a:p>
            <a:pPr>
              <a:buFont typeface="Wingdings" pitchFamily="2" charset="2"/>
              <a:buChar char="Ø"/>
            </a:pPr>
            <a:endParaRPr lang="es-MX" dirty="0"/>
          </a:p>
          <a:p>
            <a:endParaRPr lang="es-MX" dirty="0" smtClean="0"/>
          </a:p>
          <a:p>
            <a:pPr>
              <a:buFont typeface="Wingdings" pitchFamily="2" charset="2"/>
              <a:buChar char="Ø"/>
            </a:pPr>
            <a:endParaRPr lang="es-MX" dirty="0"/>
          </a:p>
          <a:p>
            <a:pPr>
              <a:buFont typeface="Wingdings" pitchFamily="2" charset="2"/>
              <a:buChar char="Ø"/>
            </a:pP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899592" y="2586408"/>
          <a:ext cx="7416824" cy="1562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8 Diagrama"/>
          <p:cNvGraphicFramePr/>
          <p:nvPr/>
        </p:nvGraphicFramePr>
        <p:xfrm>
          <a:off x="467544" y="404664"/>
          <a:ext cx="7437624" cy="192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0" name="8 Diagrama"/>
          <p:cNvGraphicFramePr/>
          <p:nvPr/>
        </p:nvGraphicFramePr>
        <p:xfrm>
          <a:off x="1620496" y="4437112"/>
          <a:ext cx="7416000" cy="192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476672"/>
            <a:ext cx="8280920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cap="rnd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>
                <a:solidFill>
                  <a:schemeClr val="tx2">
                    <a:lumMod val="75000"/>
                  </a:schemeClr>
                </a:solidFill>
              </a:rPr>
              <a:t>Sistema de atención a la violencia de género en la UNAM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187624" y="2276872"/>
            <a:ext cx="698477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/>
              <a:t>Instancias participantes</a:t>
            </a:r>
          </a:p>
          <a:p>
            <a:endParaRPr lang="es-MX" dirty="0" smtClean="0"/>
          </a:p>
          <a:p>
            <a:endParaRPr lang="es-MX" dirty="0" smtClean="0"/>
          </a:p>
          <a:p>
            <a:pPr marL="266700" indent="-266700">
              <a:buFont typeface="Wingdings" pitchFamily="2" charset="2"/>
              <a:buChar char="Ø"/>
            </a:pPr>
            <a:r>
              <a:rPr lang="es-MX" dirty="0" smtClean="0"/>
              <a:t>Comisión Especial de Equidad de Género del C.U.</a:t>
            </a:r>
          </a:p>
          <a:p>
            <a:pPr marL="266700" indent="-266700">
              <a:buFont typeface="Wingdings" pitchFamily="2" charset="2"/>
              <a:buChar char="Ø"/>
            </a:pPr>
            <a:endParaRPr lang="es-MX" dirty="0" smtClean="0"/>
          </a:p>
          <a:p>
            <a:pPr marL="628650" lvl="2" indent="-266700">
              <a:buFont typeface="Wingdings" pitchFamily="2" charset="2"/>
              <a:buChar char="v"/>
            </a:pPr>
            <a:r>
              <a:rPr lang="es-MX" dirty="0" smtClean="0"/>
              <a:t>Comisiones locales de Equidad de Género</a:t>
            </a:r>
            <a:endParaRPr lang="es-MX" dirty="0"/>
          </a:p>
          <a:p>
            <a:pPr marL="266700" indent="-266700">
              <a:buFont typeface="Wingdings" pitchFamily="2" charset="2"/>
              <a:buChar char="Ø"/>
            </a:pPr>
            <a:endParaRPr lang="es-MX" dirty="0"/>
          </a:p>
          <a:p>
            <a:pPr marL="266700" indent="-266700">
              <a:buFont typeface="Wingdings" pitchFamily="2" charset="2"/>
              <a:buChar char="Ø"/>
            </a:pPr>
            <a:r>
              <a:rPr lang="es-MX" dirty="0" smtClean="0"/>
              <a:t>Defensoría de los Derechos Universitarios</a:t>
            </a:r>
          </a:p>
          <a:p>
            <a:pPr marL="266700" indent="-266700">
              <a:buFont typeface="Wingdings" pitchFamily="2" charset="2"/>
              <a:buChar char="Ø"/>
            </a:pPr>
            <a:endParaRPr lang="es-MX" dirty="0"/>
          </a:p>
          <a:p>
            <a:pPr>
              <a:buFont typeface="Wingdings" pitchFamily="2" charset="2"/>
              <a:buChar char="Ø"/>
            </a:pPr>
            <a:r>
              <a:rPr lang="es-MX" dirty="0" smtClean="0"/>
              <a:t> Oficina del Abogado General</a:t>
            </a:r>
          </a:p>
          <a:p>
            <a:pPr>
              <a:buFont typeface="Wingdings" pitchFamily="2" charset="2"/>
              <a:buChar char="Ø"/>
            </a:pPr>
            <a:endParaRPr lang="es-MX" dirty="0"/>
          </a:p>
          <a:p>
            <a:pPr>
              <a:buFont typeface="Wingdings" pitchFamily="2" charset="2"/>
              <a:buChar char="Ø"/>
            </a:pPr>
            <a:r>
              <a:rPr lang="es-MX" dirty="0" smtClean="0"/>
              <a:t> Instancia Coordinadora del Sistema</a:t>
            </a:r>
          </a:p>
          <a:p>
            <a:pPr>
              <a:buFont typeface="Wingdings" pitchFamily="2" charset="2"/>
              <a:buChar char="Ø"/>
            </a:pPr>
            <a:endParaRPr lang="es-MX" dirty="0"/>
          </a:p>
          <a:p>
            <a:pPr>
              <a:buFont typeface="Wingdings" pitchFamily="2" charset="2"/>
              <a:buChar char="Ø"/>
            </a:pPr>
            <a:r>
              <a:rPr lang="es-MX" dirty="0" smtClean="0"/>
              <a:t> Programa Universitario de Estudios de Género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323528" y="404664"/>
          <a:ext cx="7488000" cy="1656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5 Diagrama"/>
          <p:cNvGraphicFramePr/>
          <p:nvPr/>
        </p:nvGraphicFramePr>
        <p:xfrm>
          <a:off x="755576" y="2564904"/>
          <a:ext cx="7488000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8" name="7 Diagrama"/>
          <p:cNvGraphicFramePr/>
          <p:nvPr/>
        </p:nvGraphicFramePr>
        <p:xfrm>
          <a:off x="1163055" y="4509120"/>
          <a:ext cx="7729425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Diagrama"/>
          <p:cNvGraphicFramePr/>
          <p:nvPr/>
        </p:nvGraphicFramePr>
        <p:xfrm>
          <a:off x="827584" y="4365104"/>
          <a:ext cx="8186872" cy="1836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8 Diagrama"/>
          <p:cNvGraphicFramePr/>
          <p:nvPr/>
        </p:nvGraphicFramePr>
        <p:xfrm>
          <a:off x="251520" y="332656"/>
          <a:ext cx="7488000" cy="14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0" name="8 Diagrama"/>
          <p:cNvGraphicFramePr/>
          <p:nvPr/>
        </p:nvGraphicFramePr>
        <p:xfrm>
          <a:off x="467544" y="2276872"/>
          <a:ext cx="7992888" cy="16392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Diagrama"/>
          <p:cNvGraphicFramePr/>
          <p:nvPr/>
        </p:nvGraphicFramePr>
        <p:xfrm>
          <a:off x="828416" y="2675225"/>
          <a:ext cx="7343984" cy="162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8 Diagrama"/>
          <p:cNvGraphicFramePr/>
          <p:nvPr/>
        </p:nvGraphicFramePr>
        <p:xfrm>
          <a:off x="1188456" y="4814245"/>
          <a:ext cx="7488000" cy="14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0" name="8 Diagrama"/>
          <p:cNvGraphicFramePr/>
          <p:nvPr/>
        </p:nvGraphicFramePr>
        <p:xfrm>
          <a:off x="252352" y="637621"/>
          <a:ext cx="7343984" cy="14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Diagrama"/>
          <p:cNvGraphicFramePr/>
          <p:nvPr/>
        </p:nvGraphicFramePr>
        <p:xfrm>
          <a:off x="756408" y="2675225"/>
          <a:ext cx="7488000" cy="162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8 Diagrama"/>
          <p:cNvGraphicFramePr/>
          <p:nvPr/>
        </p:nvGraphicFramePr>
        <p:xfrm>
          <a:off x="1188456" y="4814245"/>
          <a:ext cx="7488000" cy="14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0" name="8 Diagrama"/>
          <p:cNvGraphicFramePr/>
          <p:nvPr/>
        </p:nvGraphicFramePr>
        <p:xfrm>
          <a:off x="252352" y="637621"/>
          <a:ext cx="7488000" cy="14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3 Imagen" descr="caltech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573463"/>
            <a:ext cx="3419475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763688" y="0"/>
            <a:ext cx="7380312" cy="2708920"/>
          </a:xfrm>
        </p:spPr>
        <p:txBody>
          <a:bodyPr/>
          <a:lstStyle/>
          <a:p>
            <a:pPr algn="r">
              <a:defRPr/>
            </a:pPr>
            <a:r>
              <a:rPr lang="es-ES" sz="4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Instituto Tecnológico de California</a:t>
            </a:r>
            <a:endParaRPr lang="es-ES" sz="4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Título"/>
          <p:cNvSpPr>
            <a:spLocks noGrp="1"/>
          </p:cNvSpPr>
          <p:nvPr>
            <p:ph type="title"/>
          </p:nvPr>
        </p:nvSpPr>
        <p:spPr>
          <a:xfrm>
            <a:off x="468313" y="908050"/>
            <a:ext cx="8229600" cy="1143000"/>
          </a:xfrm>
        </p:spPr>
        <p:txBody>
          <a:bodyPr/>
          <a:lstStyle/>
          <a:p>
            <a:r>
              <a:rPr lang="es-ES" sz="4000" b="1" dirty="0" smtClean="0">
                <a:solidFill>
                  <a:schemeClr val="tx2"/>
                </a:solidFill>
              </a:rPr>
              <a:t>1. </a:t>
            </a:r>
            <a:r>
              <a:rPr lang="es-ES" sz="4000" b="1" dirty="0" err="1" smtClean="0">
                <a:solidFill>
                  <a:schemeClr val="tx2"/>
                </a:solidFill>
              </a:rPr>
              <a:t>Policy</a:t>
            </a:r>
            <a:r>
              <a:rPr lang="es-ES" sz="4000" b="1" dirty="0" smtClean="0">
                <a:solidFill>
                  <a:schemeClr val="tx2"/>
                </a:solidFill>
              </a:rPr>
              <a:t> </a:t>
            </a:r>
            <a:r>
              <a:rPr lang="es-ES" sz="4000" b="1" dirty="0" err="1" smtClean="0">
                <a:solidFill>
                  <a:schemeClr val="tx2"/>
                </a:solidFill>
              </a:rPr>
              <a:t>on</a:t>
            </a:r>
            <a:r>
              <a:rPr lang="es-ES" sz="4000" b="1" dirty="0" smtClean="0">
                <a:solidFill>
                  <a:schemeClr val="tx2"/>
                </a:solidFill>
              </a:rPr>
              <a:t> Sexual </a:t>
            </a:r>
            <a:r>
              <a:rPr lang="es-ES" sz="4000" b="1" dirty="0" err="1" smtClean="0">
                <a:solidFill>
                  <a:schemeClr val="tx2"/>
                </a:solidFill>
              </a:rPr>
              <a:t>Assault</a:t>
            </a:r>
            <a:r>
              <a:rPr lang="es-ES" sz="4000" b="1" dirty="0" smtClean="0">
                <a:solidFill>
                  <a:schemeClr val="tx2"/>
                </a:solidFill>
              </a:rPr>
              <a:t>  (</a:t>
            </a:r>
            <a:r>
              <a:rPr lang="es-ES" sz="4000" b="1" dirty="0" err="1" smtClean="0">
                <a:solidFill>
                  <a:schemeClr val="tx2"/>
                </a:solidFill>
              </a:rPr>
              <a:t>Caltech</a:t>
            </a:r>
            <a:r>
              <a:rPr lang="es-ES" sz="4000" b="1" dirty="0" smtClean="0">
                <a:solidFill>
                  <a:schemeClr val="tx2"/>
                </a:solidFill>
              </a:rPr>
              <a:t> Security) </a:t>
            </a:r>
            <a:br>
              <a:rPr lang="es-ES" sz="4000" b="1" dirty="0" smtClean="0">
                <a:solidFill>
                  <a:schemeClr val="tx2"/>
                </a:solidFill>
              </a:rPr>
            </a:br>
            <a:r>
              <a:rPr lang="es-ES" sz="3600" b="1" dirty="0" smtClean="0">
                <a:solidFill>
                  <a:schemeClr val="tx2"/>
                </a:solidFill>
              </a:rPr>
              <a:t/>
            </a:r>
            <a:br>
              <a:rPr lang="es-ES" sz="3600" b="1" dirty="0" smtClean="0">
                <a:solidFill>
                  <a:schemeClr val="tx2"/>
                </a:solidFill>
              </a:rPr>
            </a:br>
            <a:endParaRPr lang="es-ES" sz="3600" dirty="0" smtClean="0">
              <a:solidFill>
                <a:schemeClr val="tx2"/>
              </a:solidFill>
            </a:endParaRPr>
          </a:p>
        </p:txBody>
      </p:sp>
      <p:sp>
        <p:nvSpPr>
          <p:cNvPr id="13315" name="5 Marcador de contenido"/>
          <p:cNvSpPr>
            <a:spLocks noGrp="1"/>
          </p:cNvSpPr>
          <p:nvPr>
            <p:ph idx="1"/>
          </p:nvPr>
        </p:nvSpPr>
        <p:spPr>
          <a:xfrm>
            <a:off x="303213" y="2332038"/>
            <a:ext cx="8229600" cy="4525962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s-ES" dirty="0" smtClean="0">
                <a:solidFill>
                  <a:schemeClr val="tx2"/>
                </a:solidFill>
              </a:rPr>
              <a:t>Información en la página web sobre qué es violencia de género, dónde se puede acudir en caso de ser víctima, para facilitar la posterior investigación policial.</a:t>
            </a: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 algn="just"/>
            <a:r>
              <a:rPr lang="es-ES" sz="2400" smtClean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es-ES" sz="2400" smtClean="0">
                <a:ea typeface="Calibri" pitchFamily="34" charset="0"/>
                <a:cs typeface="Times New Roman" pitchFamily="18" charset="0"/>
              </a:rPr>
              <a:t/>
            </a:r>
            <a:br>
              <a:rPr lang="es-ES" sz="2400" smtClean="0">
                <a:ea typeface="Calibri" pitchFamily="34" charset="0"/>
                <a:cs typeface="Times New Roman" pitchFamily="18" charset="0"/>
              </a:rPr>
            </a:br>
            <a:endParaRPr lang="es-ES" sz="240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4339" name="4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435975" cy="4929411"/>
          </a:xfrm>
        </p:spPr>
        <p:txBody>
          <a:bodyPr/>
          <a:lstStyle/>
          <a:p>
            <a:endParaRPr lang="es-ES" sz="2800" dirty="0" smtClean="0">
              <a:solidFill>
                <a:schemeClr val="tx2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endParaRPr lang="es-ES" sz="2800" dirty="0" smtClean="0">
              <a:solidFill>
                <a:schemeClr val="tx2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Asistencia informal para resolver conflictos en el campus. </a:t>
            </a:r>
          </a:p>
          <a:p>
            <a:pPr algn="just">
              <a:lnSpc>
                <a:spcPct val="150000"/>
              </a:lnSpc>
            </a:pP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Ayudan a canalizar su situación y evaluar las opciones para responder a ella.</a:t>
            </a:r>
          </a:p>
          <a:p>
            <a:pPr algn="just">
              <a:lnSpc>
                <a:spcPct val="150000"/>
              </a:lnSpc>
            </a:pP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Estudian e investigan las denuncias recibidas.</a:t>
            </a:r>
          </a:p>
          <a:p>
            <a:pPr algn="just">
              <a:lnSpc>
                <a:spcPct val="150000"/>
              </a:lnSpc>
            </a:pPr>
            <a:r>
              <a:rPr lang="es-ES" sz="2400" dirty="0" smtClean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Identifican áreas problemáticas del Instituto y hacen recomendaciones en el desarrollo de políticas o procedimientos.</a:t>
            </a:r>
          </a:p>
          <a:p>
            <a:pPr algn="just">
              <a:buFont typeface="Arial" pitchFamily="34" charset="0"/>
              <a:buNone/>
            </a:pPr>
            <a:endParaRPr lang="es-ES" sz="2400" dirty="0" smtClean="0">
              <a:solidFill>
                <a:schemeClr val="tx2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algn="just">
              <a:buFont typeface="Arial" pitchFamily="34" charset="0"/>
              <a:buNone/>
            </a:pPr>
            <a:endParaRPr lang="es-ES" sz="2400" dirty="0" smtClean="0">
              <a:solidFill>
                <a:schemeClr val="tx2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468313" y="9080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 </a:t>
            </a:r>
            <a:r>
              <a:rPr kumimoji="0" lang="es-E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Policy</a:t>
            </a:r>
            <a:r>
              <a:rPr kumimoji="0" lang="es-E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E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on</a:t>
            </a:r>
            <a:r>
              <a:rPr kumimoji="0" lang="es-E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Sexual </a:t>
            </a:r>
            <a:r>
              <a:rPr kumimoji="0" lang="es-E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Assault</a:t>
            </a:r>
            <a:r>
              <a:rPr kumimoji="0" lang="es-E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(</a:t>
            </a:r>
            <a:r>
              <a:rPr kumimoji="0" lang="es-E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Caltech</a:t>
            </a:r>
            <a:r>
              <a:rPr kumimoji="0" lang="es-E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Security) </a:t>
            </a:r>
            <a:br>
              <a:rPr kumimoji="0" lang="es-E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s-E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2140</TotalTime>
  <Words>673</Words>
  <Application>Microsoft Office PowerPoint</Application>
  <PresentationFormat>Presentación en pantalla (4:3)</PresentationFormat>
  <Paragraphs>153</Paragraphs>
  <Slides>20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Instituto Tecnológico de California</vt:lpstr>
      <vt:lpstr>1. Policy on Sexual Assault  (Caltech Security)   </vt:lpstr>
      <vt:lpstr>.  </vt:lpstr>
      <vt:lpstr>2. Ombuds Office </vt:lpstr>
      <vt:lpstr>3. Women’s Center </vt:lpstr>
      <vt:lpstr>3. Women’s Center </vt:lpstr>
      <vt:lpstr>3. Women’s Center </vt:lpstr>
      <vt:lpstr>Diapositiva 14</vt:lpstr>
      <vt:lpstr>Programa de prevención, atención y sanción para la erradicación del acoso y hostigamiento.</vt:lpstr>
      <vt:lpstr>Diapositiva 16</vt:lpstr>
      <vt:lpstr>Diapositiva 17</vt:lpstr>
      <vt:lpstr>Instancias de la UNAM  para quejas de violencia de género </vt:lpstr>
      <vt:lpstr>Diapositiva 19</vt:lpstr>
      <vt:lpstr>Diapositiva 20</vt:lpstr>
    </vt:vector>
  </TitlesOfParts>
  <Company>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¿Qué haceel PUEG a favor de la equidad de género en la UNAM?</dc:title>
  <dc:creator>Secretaria Académic</dc:creator>
  <cp:lastModifiedBy>ADMIN</cp:lastModifiedBy>
  <cp:revision>277</cp:revision>
  <dcterms:created xsi:type="dcterms:W3CDTF">2010-09-29T16:54:53Z</dcterms:created>
  <dcterms:modified xsi:type="dcterms:W3CDTF">2014-05-25T17:52:04Z</dcterms:modified>
</cp:coreProperties>
</file>